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3" r:id="rId1"/>
  </p:sldMasterIdLst>
  <p:sldIdLst>
    <p:sldId id="256" r:id="rId2"/>
    <p:sldId id="258" r:id="rId3"/>
    <p:sldId id="292" r:id="rId4"/>
    <p:sldId id="290" r:id="rId5"/>
    <p:sldId id="291" r:id="rId6"/>
    <p:sldId id="289" r:id="rId7"/>
    <p:sldId id="287" r:id="rId8"/>
    <p:sldId id="286" r:id="rId9"/>
    <p:sldId id="285" r:id="rId10"/>
    <p:sldId id="305" r:id="rId11"/>
    <p:sldId id="260" r:id="rId12"/>
    <p:sldId id="273" r:id="rId13"/>
    <p:sldId id="274" r:id="rId14"/>
    <p:sldId id="293" r:id="rId15"/>
    <p:sldId id="294" r:id="rId16"/>
    <p:sldId id="282" r:id="rId17"/>
    <p:sldId id="262" r:id="rId18"/>
    <p:sldId id="280" r:id="rId19"/>
    <p:sldId id="278" r:id="rId20"/>
    <p:sldId id="296" r:id="rId21"/>
    <p:sldId id="277" r:id="rId22"/>
    <p:sldId id="297" r:id="rId23"/>
    <p:sldId id="275" r:id="rId24"/>
    <p:sldId id="276" r:id="rId25"/>
    <p:sldId id="265" r:id="rId26"/>
    <p:sldId id="298" r:id="rId27"/>
    <p:sldId id="279" r:id="rId28"/>
    <p:sldId id="299" r:id="rId29"/>
    <p:sldId id="301" r:id="rId30"/>
    <p:sldId id="302" r:id="rId31"/>
    <p:sldId id="261" r:id="rId32"/>
    <p:sldId id="271" r:id="rId33"/>
    <p:sldId id="270" r:id="rId34"/>
    <p:sldId id="269" r:id="rId35"/>
    <p:sldId id="268" r:id="rId36"/>
    <p:sldId id="267" r:id="rId37"/>
    <p:sldId id="266" r:id="rId38"/>
    <p:sldId id="304" r:id="rId39"/>
    <p:sldId id="288" r:id="rId40"/>
    <p:sldId id="264" r:id="rId41"/>
    <p:sldId id="263" r:id="rId42"/>
    <p:sldId id="283" r:id="rId43"/>
    <p:sldId id="295" r:id="rId44"/>
    <p:sldId id="284" r:id="rId4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BA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09" autoAdjust="0"/>
    <p:restoredTop sz="93895" autoAdjust="0"/>
  </p:normalViewPr>
  <p:slideViewPr>
    <p:cSldViewPr snapToGrid="0">
      <p:cViewPr varScale="1">
        <p:scale>
          <a:sx n="65" d="100"/>
          <a:sy n="65" d="100"/>
        </p:scale>
        <p:origin x="78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EBB2FF-24D7-4632-9B1B-D5B1A42FD381}" type="doc">
      <dgm:prSet loTypeId="urn:microsoft.com/office/officeart/2005/8/layout/vList2" loCatId="list" qsTypeId="urn:microsoft.com/office/officeart/2005/8/quickstyle/3d2" qsCatId="3D" csTypeId="urn:microsoft.com/office/officeart/2005/8/colors/accent1_1" csCatId="accent1" phldr="1"/>
      <dgm:spPr/>
      <dgm:t>
        <a:bodyPr/>
        <a:lstStyle/>
        <a:p>
          <a:endParaRPr lang="en-GB"/>
        </a:p>
      </dgm:t>
    </dgm:pt>
    <dgm:pt modelId="{8B786B1F-0BFD-4826-AF0B-3D4F3DA06113}">
      <dgm:prSet phldrT="[Text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en-GB" sz="3200" dirty="0" err="1"/>
            <a:t>Latar</a:t>
          </a:r>
          <a:r>
            <a:rPr lang="en-GB" sz="3200" dirty="0"/>
            <a:t> </a:t>
          </a:r>
          <a:r>
            <a:rPr lang="en-GB" sz="3200" dirty="0" err="1"/>
            <a:t>belakang</a:t>
          </a:r>
          <a:r>
            <a:rPr lang="en-GB" sz="3200" dirty="0"/>
            <a:t> </a:t>
          </a:r>
          <a:r>
            <a:rPr lang="en-GB" sz="3200" dirty="0" err="1"/>
            <a:t>projek</a:t>
          </a:r>
          <a:endParaRPr lang="en-GB" sz="3200" dirty="0"/>
        </a:p>
      </dgm:t>
    </dgm:pt>
    <dgm:pt modelId="{4ECE79D6-8841-4523-BDC8-D6739FDE731F}" type="parTrans" cxnId="{6A3616EF-A84A-4734-ACBE-AA609005986C}">
      <dgm:prSet/>
      <dgm:spPr/>
      <dgm:t>
        <a:bodyPr/>
        <a:lstStyle/>
        <a:p>
          <a:endParaRPr lang="en-GB" sz="1600"/>
        </a:p>
      </dgm:t>
    </dgm:pt>
    <dgm:pt modelId="{80A47E95-6E18-41B6-8D36-0FFA03A601D8}" type="sibTrans" cxnId="{6A3616EF-A84A-4734-ACBE-AA609005986C}">
      <dgm:prSet/>
      <dgm:spPr/>
      <dgm:t>
        <a:bodyPr/>
        <a:lstStyle/>
        <a:p>
          <a:endParaRPr lang="en-GB" sz="1600"/>
        </a:p>
      </dgm:t>
    </dgm:pt>
    <dgm:pt modelId="{B270FFDE-FEAB-4745-ACDD-6504A9A73EAB}">
      <dgm:prSet phldrT="[Text]" custT="1"/>
      <dgm:spPr/>
      <dgm:t>
        <a:bodyPr/>
        <a:lstStyle/>
        <a:p>
          <a:pPr algn="just">
            <a:buNone/>
          </a:pPr>
          <a:r>
            <a:rPr lang="en-GB" sz="1600" dirty="0" err="1"/>
            <a:t>Pelajar</a:t>
          </a:r>
          <a:r>
            <a:rPr lang="en-GB" sz="1600" dirty="0"/>
            <a:t> Indonesia </a:t>
          </a:r>
          <a:r>
            <a:rPr lang="en-GB" sz="1600" dirty="0" err="1"/>
            <a:t>dituntut</a:t>
          </a:r>
          <a:r>
            <a:rPr lang="en-GB" sz="1600" dirty="0"/>
            <a:t> </a:t>
          </a:r>
          <a:r>
            <a:rPr lang="en-GB" sz="1600" dirty="0" err="1"/>
            <a:t>bukan</a:t>
          </a:r>
          <a:r>
            <a:rPr lang="en-GB" sz="1600" dirty="0"/>
            <a:t> </a:t>
          </a:r>
          <a:r>
            <a:rPr lang="en-GB" sz="1600" dirty="0" err="1"/>
            <a:t>hanya</a:t>
          </a:r>
          <a:r>
            <a:rPr lang="en-GB" sz="1600" dirty="0"/>
            <a:t> </a:t>
          </a:r>
          <a:r>
            <a:rPr lang="en-GB" sz="1600" dirty="0" err="1"/>
            <a:t>baik</a:t>
          </a:r>
          <a:r>
            <a:rPr lang="en-GB" sz="1600" dirty="0"/>
            <a:t> </a:t>
          </a:r>
          <a:r>
            <a:rPr lang="en-GB" sz="1600" dirty="0" err="1"/>
            <a:t>dalam</a:t>
          </a:r>
          <a:r>
            <a:rPr lang="en-GB" sz="1600" dirty="0"/>
            <a:t> </a:t>
          </a:r>
          <a:r>
            <a:rPr lang="en-GB" sz="1600" dirty="0" err="1"/>
            <a:t>kegiatan</a:t>
          </a:r>
          <a:r>
            <a:rPr lang="en-GB" sz="1600" dirty="0"/>
            <a:t> </a:t>
          </a:r>
          <a:r>
            <a:rPr lang="en-GB" sz="1600" dirty="0" err="1"/>
            <a:t>intrakulikuler</a:t>
          </a:r>
          <a:r>
            <a:rPr lang="en-GB" sz="1600" dirty="0"/>
            <a:t> dan </a:t>
          </a:r>
          <a:r>
            <a:rPr lang="en-GB" sz="1600" dirty="0" err="1"/>
            <a:t>ekstrakuliker</a:t>
          </a:r>
          <a:r>
            <a:rPr lang="en-GB" sz="1600" dirty="0"/>
            <a:t>, </a:t>
          </a:r>
          <a:r>
            <a:rPr lang="en-GB" sz="1600" dirty="0" err="1"/>
            <a:t>namun</a:t>
          </a:r>
          <a:r>
            <a:rPr lang="en-GB" sz="1600" dirty="0"/>
            <a:t>, </a:t>
          </a:r>
          <a:r>
            <a:rPr lang="en-GB" sz="1600" dirty="0" err="1"/>
            <a:t>seiring</a:t>
          </a:r>
          <a:r>
            <a:rPr lang="en-GB" sz="1600" dirty="0"/>
            <a:t> </a:t>
          </a:r>
          <a:r>
            <a:rPr lang="en-GB" sz="1600" dirty="0" err="1"/>
            <a:t>dengan</a:t>
          </a:r>
          <a:r>
            <a:rPr lang="en-GB" sz="1600" dirty="0"/>
            <a:t> </a:t>
          </a:r>
          <a:r>
            <a:rPr lang="en-GB" sz="1600" dirty="0" err="1"/>
            <a:t>perjalanan</a:t>
          </a:r>
          <a:r>
            <a:rPr lang="en-GB" sz="1600" dirty="0"/>
            <a:t> </a:t>
          </a:r>
          <a:r>
            <a:rPr lang="en-GB" sz="1600" dirty="0" err="1"/>
            <a:t>pendidikannnya</a:t>
          </a:r>
          <a:r>
            <a:rPr lang="en-GB" sz="1600" dirty="0"/>
            <a:t>, </a:t>
          </a:r>
          <a:r>
            <a:rPr lang="en-GB" sz="1600" dirty="0" err="1"/>
            <a:t>peserta</a:t>
          </a:r>
          <a:r>
            <a:rPr lang="en-GB" sz="1600" dirty="0"/>
            <a:t> </a:t>
          </a:r>
          <a:r>
            <a:rPr lang="en-GB" sz="1600" dirty="0" err="1"/>
            <a:t>didik</a:t>
          </a:r>
          <a:r>
            <a:rPr lang="en-GB" sz="1600" dirty="0"/>
            <a:t> juga </a:t>
          </a:r>
          <a:r>
            <a:rPr lang="en-GB" sz="1600" dirty="0" err="1"/>
            <a:t>diharapkan</a:t>
          </a:r>
          <a:r>
            <a:rPr lang="en-GB" sz="1600" dirty="0"/>
            <a:t> </a:t>
          </a:r>
          <a:r>
            <a:rPr lang="en-GB" sz="1600" dirty="0" err="1"/>
            <a:t>dapat</a:t>
          </a:r>
          <a:r>
            <a:rPr lang="en-GB" sz="1600" dirty="0"/>
            <a:t> </a:t>
          </a:r>
          <a:r>
            <a:rPr lang="en-GB" sz="1600" dirty="0" err="1"/>
            <a:t>membangun</a:t>
          </a:r>
          <a:r>
            <a:rPr lang="en-GB" sz="1600" dirty="0"/>
            <a:t> </a:t>
          </a:r>
          <a:r>
            <a:rPr lang="en-GB" sz="1600" dirty="0" err="1"/>
            <a:t>karakter</a:t>
          </a:r>
          <a:r>
            <a:rPr lang="en-GB" sz="1600" dirty="0"/>
            <a:t> dan </a:t>
          </a:r>
          <a:r>
            <a:rPr lang="en-GB" sz="1600" dirty="0" err="1"/>
            <a:t>mengembangkan</a:t>
          </a:r>
          <a:r>
            <a:rPr lang="en-GB" sz="1600" dirty="0"/>
            <a:t> </a:t>
          </a:r>
          <a:r>
            <a:rPr lang="en-GB" sz="1600" dirty="0" err="1"/>
            <a:t>nilai-nilai</a:t>
          </a:r>
          <a:r>
            <a:rPr lang="en-GB" sz="1600" dirty="0"/>
            <a:t> Pancasila, </a:t>
          </a:r>
          <a:r>
            <a:rPr lang="en-GB" sz="1600" dirty="0" err="1"/>
            <a:t>serta</a:t>
          </a:r>
          <a:r>
            <a:rPr lang="en-GB" sz="1600" dirty="0"/>
            <a:t> </a:t>
          </a:r>
          <a:r>
            <a:rPr lang="en-GB" sz="1600" dirty="0" err="1"/>
            <a:t>menintegrasikannya</a:t>
          </a:r>
          <a:r>
            <a:rPr lang="en-GB" sz="1600" dirty="0"/>
            <a:t> </a:t>
          </a:r>
          <a:r>
            <a:rPr lang="en-GB" sz="1600" dirty="0" err="1"/>
            <a:t>dalam</a:t>
          </a:r>
          <a:r>
            <a:rPr lang="en-GB" sz="1600" dirty="0"/>
            <a:t> </a:t>
          </a:r>
          <a:r>
            <a:rPr lang="en-GB" sz="1600" dirty="0" err="1"/>
            <a:t>setiap</a:t>
          </a:r>
          <a:r>
            <a:rPr lang="en-GB" sz="1600" dirty="0"/>
            <a:t> </a:t>
          </a:r>
          <a:r>
            <a:rPr lang="en-GB" sz="1600" dirty="0" err="1"/>
            <a:t>kegiatan</a:t>
          </a:r>
          <a:r>
            <a:rPr lang="en-GB" sz="1600" dirty="0"/>
            <a:t> yang </a:t>
          </a:r>
          <a:r>
            <a:rPr lang="en-GB" sz="1600" dirty="0" err="1"/>
            <a:t>mereka</a:t>
          </a:r>
          <a:r>
            <a:rPr lang="en-GB" sz="1600" dirty="0"/>
            <a:t> </a:t>
          </a:r>
          <a:r>
            <a:rPr lang="en-GB" sz="1600" dirty="0" err="1"/>
            <a:t>lakukan</a:t>
          </a:r>
          <a:r>
            <a:rPr lang="en-GB" sz="1600" dirty="0"/>
            <a:t>. </a:t>
          </a:r>
        </a:p>
      </dgm:t>
    </dgm:pt>
    <dgm:pt modelId="{A1ECDC27-FEFD-4575-A24B-FD1C2C983F3E}" type="parTrans" cxnId="{03B2D826-244A-4390-A196-631A5244E745}">
      <dgm:prSet/>
      <dgm:spPr/>
      <dgm:t>
        <a:bodyPr/>
        <a:lstStyle/>
        <a:p>
          <a:endParaRPr lang="en-GB" sz="1600"/>
        </a:p>
      </dgm:t>
    </dgm:pt>
    <dgm:pt modelId="{231642DE-E021-4A7B-B88D-C4AFD2A88A0A}" type="sibTrans" cxnId="{03B2D826-244A-4390-A196-631A5244E745}">
      <dgm:prSet/>
      <dgm:spPr/>
      <dgm:t>
        <a:bodyPr/>
        <a:lstStyle/>
        <a:p>
          <a:endParaRPr lang="en-GB" sz="1600"/>
        </a:p>
      </dgm:t>
    </dgm:pt>
    <dgm:pt modelId="{F407CE0A-587A-4F51-957C-547D7FCFF108}">
      <dgm:prSet phldrT="[Text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en-GB" sz="3200" dirty="0" err="1"/>
            <a:t>Tujuan</a:t>
          </a:r>
          <a:r>
            <a:rPr lang="en-GB" sz="3200" dirty="0"/>
            <a:t> </a:t>
          </a:r>
          <a:r>
            <a:rPr lang="en-GB" sz="3200" dirty="0" err="1"/>
            <a:t>projek</a:t>
          </a:r>
          <a:endParaRPr lang="en-GB" sz="3200" dirty="0"/>
        </a:p>
      </dgm:t>
    </dgm:pt>
    <dgm:pt modelId="{0B72E551-7648-4D7B-817C-9173792F1E13}" type="parTrans" cxnId="{47B020A7-7572-43A4-8CDB-3685B04E2548}">
      <dgm:prSet/>
      <dgm:spPr/>
      <dgm:t>
        <a:bodyPr/>
        <a:lstStyle/>
        <a:p>
          <a:endParaRPr lang="en-GB" sz="1600"/>
        </a:p>
      </dgm:t>
    </dgm:pt>
    <dgm:pt modelId="{E337A8EC-D2E4-41EE-BC07-55260D4B95A8}" type="sibTrans" cxnId="{47B020A7-7572-43A4-8CDB-3685B04E2548}">
      <dgm:prSet/>
      <dgm:spPr/>
      <dgm:t>
        <a:bodyPr/>
        <a:lstStyle/>
        <a:p>
          <a:endParaRPr lang="en-GB" sz="1600"/>
        </a:p>
      </dgm:t>
    </dgm:pt>
    <dgm:pt modelId="{2CF96FE7-45FD-4355-B3E5-400FC0A22508}">
      <dgm:prSet phldrT="[Text]" custT="1"/>
      <dgm:spPr/>
      <dgm:t>
        <a:bodyPr/>
        <a:lstStyle/>
        <a:p>
          <a:pPr algn="just">
            <a:buNone/>
          </a:pPr>
          <a:r>
            <a:rPr lang="en-GB" sz="1600" dirty="0" err="1"/>
            <a:t>Projek</a:t>
          </a:r>
          <a:r>
            <a:rPr lang="en-GB" sz="1600" dirty="0"/>
            <a:t> yang </a:t>
          </a:r>
          <a:r>
            <a:rPr lang="en-GB" sz="1600" dirty="0" err="1"/>
            <a:t>mengintegrasikan</a:t>
          </a:r>
          <a:r>
            <a:rPr lang="en-GB" sz="1600" dirty="0"/>
            <a:t> </a:t>
          </a:r>
          <a:r>
            <a:rPr lang="en-GB" sz="1600" dirty="0" err="1"/>
            <a:t>dua</a:t>
          </a:r>
          <a:r>
            <a:rPr lang="en-GB" sz="1600" dirty="0"/>
            <a:t> </a:t>
          </a:r>
          <a:r>
            <a:rPr lang="en-GB" sz="1600" dirty="0" err="1"/>
            <a:t>dimensi</a:t>
          </a:r>
          <a:r>
            <a:rPr lang="en-GB" sz="1600" dirty="0"/>
            <a:t> </a:t>
          </a:r>
          <a:r>
            <a:rPr lang="en-GB" sz="1600" dirty="0" err="1"/>
            <a:t>Profil</a:t>
          </a:r>
          <a:r>
            <a:rPr lang="en-GB" sz="1600" dirty="0"/>
            <a:t> </a:t>
          </a:r>
          <a:r>
            <a:rPr lang="en-GB" sz="1600" dirty="0" err="1"/>
            <a:t>Pelajar</a:t>
          </a:r>
          <a:r>
            <a:rPr lang="en-GB" sz="1600" dirty="0"/>
            <a:t> Pancasila </a:t>
          </a:r>
          <a:r>
            <a:rPr lang="en-GB" sz="1600" dirty="0" err="1"/>
            <a:t>ini</a:t>
          </a:r>
          <a:r>
            <a:rPr lang="en-GB" sz="1600" dirty="0"/>
            <a:t> </a:t>
          </a:r>
          <a:r>
            <a:rPr lang="en-GB" sz="1600" dirty="0" err="1"/>
            <a:t>diharapkan</a:t>
          </a:r>
          <a:r>
            <a:rPr lang="en-GB" sz="1600" dirty="0"/>
            <a:t> </a:t>
          </a:r>
          <a:r>
            <a:rPr lang="en-GB" sz="1600" dirty="0" err="1"/>
            <a:t>dapat</a:t>
          </a:r>
          <a:r>
            <a:rPr lang="en-GB" sz="1600" dirty="0"/>
            <a:t> </a:t>
          </a:r>
          <a:r>
            <a:rPr lang="en-GB" sz="1600" dirty="0" err="1"/>
            <a:t>memberi</a:t>
          </a:r>
          <a:r>
            <a:rPr lang="en-GB" sz="1600" dirty="0"/>
            <a:t> </a:t>
          </a:r>
          <a:r>
            <a:rPr lang="en-GB" sz="1600" dirty="0" err="1"/>
            <a:t>kesempatan</a:t>
          </a:r>
          <a:r>
            <a:rPr lang="en-GB" sz="1600" dirty="0"/>
            <a:t> </a:t>
          </a:r>
          <a:r>
            <a:rPr lang="en-GB" sz="1600" dirty="0" err="1"/>
            <a:t>kepada</a:t>
          </a:r>
          <a:r>
            <a:rPr lang="en-GB" sz="1600" dirty="0"/>
            <a:t> </a:t>
          </a:r>
          <a:r>
            <a:rPr lang="en-GB" sz="1600" dirty="0" err="1"/>
            <a:t>pihak</a:t>
          </a:r>
          <a:r>
            <a:rPr lang="en-GB" sz="1600" dirty="0"/>
            <a:t> </a:t>
          </a:r>
          <a:r>
            <a:rPr lang="en-GB" sz="1600" dirty="0" err="1"/>
            <a:t>sekolah</a:t>
          </a:r>
          <a:r>
            <a:rPr lang="en-GB" sz="1600" dirty="0"/>
            <a:t>, guru, dan </a:t>
          </a:r>
          <a:r>
            <a:rPr lang="en-GB" sz="1600" dirty="0" err="1"/>
            <a:t>peserta</a:t>
          </a:r>
          <a:r>
            <a:rPr lang="en-GB" sz="1600" dirty="0"/>
            <a:t> </a:t>
          </a:r>
          <a:r>
            <a:rPr lang="en-GB" sz="1600" dirty="0" err="1"/>
            <a:t>didik</a:t>
          </a:r>
          <a:r>
            <a:rPr lang="en-GB" sz="1600" dirty="0"/>
            <a:t> </a:t>
          </a:r>
          <a:r>
            <a:rPr lang="en-GB" sz="1600" dirty="0" err="1"/>
            <a:t>khususnya</a:t>
          </a:r>
          <a:r>
            <a:rPr lang="en-GB" sz="1600" dirty="0"/>
            <a:t>, </a:t>
          </a:r>
          <a:r>
            <a:rPr lang="en-GB" sz="1600" dirty="0" err="1"/>
            <a:t>untuk</a:t>
          </a:r>
          <a:r>
            <a:rPr lang="en-GB" sz="1600" dirty="0"/>
            <a:t> </a:t>
          </a:r>
          <a:r>
            <a:rPr lang="en-GB" sz="1600" dirty="0" err="1"/>
            <a:t>mengerti</a:t>
          </a:r>
          <a:r>
            <a:rPr lang="en-GB" sz="1600" dirty="0"/>
            <a:t> dan </a:t>
          </a:r>
          <a:r>
            <a:rPr lang="en-GB" sz="1600" dirty="0" err="1"/>
            <a:t>menyadari</a:t>
          </a:r>
          <a:r>
            <a:rPr lang="en-GB" sz="1600" dirty="0"/>
            <a:t> </a:t>
          </a:r>
          <a:r>
            <a:rPr lang="en-GB" sz="1600" dirty="0" err="1"/>
            <a:t>pentingnya</a:t>
          </a:r>
          <a:r>
            <a:rPr lang="en-GB" sz="1600" dirty="0"/>
            <a:t> </a:t>
          </a:r>
          <a:r>
            <a:rPr lang="en-GB" sz="1600" dirty="0" err="1"/>
            <a:t>kesejahteraan</a:t>
          </a:r>
          <a:r>
            <a:rPr lang="en-GB" sz="1600" dirty="0"/>
            <a:t> </a:t>
          </a:r>
          <a:r>
            <a:rPr lang="en-GB" sz="1600" dirty="0" err="1"/>
            <a:t>dirinya</a:t>
          </a:r>
          <a:r>
            <a:rPr lang="en-GB" sz="1600" dirty="0"/>
            <a:t> </a:t>
          </a:r>
          <a:r>
            <a:rPr lang="en-GB" sz="1600" dirty="0" err="1"/>
            <a:t>dalam</a:t>
          </a:r>
          <a:r>
            <a:rPr lang="en-GB" sz="1600" dirty="0"/>
            <a:t> </a:t>
          </a:r>
          <a:r>
            <a:rPr lang="en-GB" sz="1600" dirty="0" err="1"/>
            <a:t>kehidupan</a:t>
          </a:r>
          <a:r>
            <a:rPr lang="en-GB" sz="1600" dirty="0"/>
            <a:t> </a:t>
          </a:r>
          <a:r>
            <a:rPr lang="en-GB" sz="1600" dirty="0" err="1"/>
            <a:t>mereka</a:t>
          </a:r>
          <a:r>
            <a:rPr lang="en-GB" sz="1600" dirty="0"/>
            <a:t> </a:t>
          </a:r>
          <a:r>
            <a:rPr lang="en-GB" sz="1600" dirty="0" err="1"/>
            <a:t>sehari-hari</a:t>
          </a:r>
          <a:r>
            <a:rPr lang="en-GB" sz="1600" dirty="0"/>
            <a:t> </a:t>
          </a:r>
          <a:r>
            <a:rPr lang="en-GB" sz="1600" dirty="0" err="1"/>
            <a:t>terutama</a:t>
          </a:r>
          <a:r>
            <a:rPr lang="en-GB" sz="1600" dirty="0"/>
            <a:t> </a:t>
          </a:r>
          <a:r>
            <a:rPr lang="en-GB" sz="1600" dirty="0" err="1"/>
            <a:t>kegiatan</a:t>
          </a:r>
          <a:r>
            <a:rPr lang="en-GB" sz="1600" dirty="0"/>
            <a:t> </a:t>
          </a:r>
          <a:r>
            <a:rPr lang="en-GB" sz="1600" dirty="0" err="1"/>
            <a:t>pembelajaran</a:t>
          </a:r>
          <a:r>
            <a:rPr lang="en-GB" sz="1600" dirty="0"/>
            <a:t> </a:t>
          </a:r>
          <a:r>
            <a:rPr lang="en-GB" sz="1600" dirty="0" err="1"/>
            <a:t>disekolah</a:t>
          </a:r>
          <a:r>
            <a:rPr lang="en-GB" sz="1600" dirty="0"/>
            <a:t>. </a:t>
          </a:r>
          <a:r>
            <a:rPr lang="en-GB" sz="1600" dirty="0" err="1"/>
            <a:t>Selain</a:t>
          </a:r>
          <a:r>
            <a:rPr lang="en-GB" sz="1600" dirty="0"/>
            <a:t> </a:t>
          </a:r>
          <a:r>
            <a:rPr lang="en-GB" sz="1600" dirty="0" err="1"/>
            <a:t>itu</a:t>
          </a:r>
          <a:r>
            <a:rPr lang="en-GB" sz="1600" dirty="0"/>
            <a:t>, </a:t>
          </a:r>
          <a:r>
            <a:rPr lang="en-GB" sz="1600" dirty="0" err="1"/>
            <a:t>projek</a:t>
          </a:r>
          <a:r>
            <a:rPr lang="en-GB" sz="1600" dirty="0"/>
            <a:t> </a:t>
          </a:r>
          <a:r>
            <a:rPr lang="en-GB" sz="1600" dirty="0" err="1"/>
            <a:t>dengan</a:t>
          </a:r>
          <a:r>
            <a:rPr lang="en-GB" sz="1600" dirty="0"/>
            <a:t> </a:t>
          </a:r>
          <a:r>
            <a:rPr lang="en-GB" sz="1600" dirty="0" err="1"/>
            <a:t>metode</a:t>
          </a:r>
          <a:r>
            <a:rPr lang="en-GB" sz="1600" dirty="0"/>
            <a:t> </a:t>
          </a:r>
          <a:r>
            <a:rPr lang="en-GB" sz="1600" i="1" dirty="0"/>
            <a:t>student-</a:t>
          </a:r>
          <a:r>
            <a:rPr lang="en-GB" sz="1600" i="1" dirty="0" err="1"/>
            <a:t>centered</a:t>
          </a:r>
          <a:r>
            <a:rPr lang="en-GB" sz="1600" i="1" dirty="0"/>
            <a:t> </a:t>
          </a:r>
          <a:r>
            <a:rPr lang="en-GB" sz="1600" dirty="0" err="1"/>
            <a:t>ini</a:t>
          </a:r>
          <a:r>
            <a:rPr lang="en-GB" sz="1600" dirty="0"/>
            <a:t> </a:t>
          </a:r>
          <a:r>
            <a:rPr lang="en-GB" sz="1600" dirty="0" err="1"/>
            <a:t>dapat</a:t>
          </a:r>
          <a:r>
            <a:rPr lang="en-GB" sz="1600" dirty="0"/>
            <a:t> </a:t>
          </a:r>
          <a:r>
            <a:rPr lang="en-GB" sz="1600" dirty="0" err="1"/>
            <a:t>menghasilkan</a:t>
          </a:r>
          <a:r>
            <a:rPr lang="en-GB" sz="1600" dirty="0"/>
            <a:t> </a:t>
          </a:r>
          <a:r>
            <a:rPr lang="en-GB" sz="1600" dirty="0" err="1"/>
            <a:t>banyak</a:t>
          </a:r>
          <a:r>
            <a:rPr lang="en-GB" sz="1600" dirty="0"/>
            <a:t> </a:t>
          </a:r>
          <a:r>
            <a:rPr lang="en-GB" sz="1600" dirty="0" err="1"/>
            <a:t>hal-hal</a:t>
          </a:r>
          <a:r>
            <a:rPr lang="en-GB" sz="1600" dirty="0"/>
            <a:t> </a:t>
          </a:r>
          <a:r>
            <a:rPr lang="en-GB" sz="1600" dirty="0" err="1"/>
            <a:t>positif</a:t>
          </a:r>
          <a:r>
            <a:rPr lang="en-GB" sz="1600" dirty="0"/>
            <a:t> yang </a:t>
          </a:r>
          <a:r>
            <a:rPr lang="en-GB" sz="1600" dirty="0" err="1"/>
            <a:t>berguna</a:t>
          </a:r>
          <a:r>
            <a:rPr lang="en-GB" sz="1600" dirty="0"/>
            <a:t> </a:t>
          </a:r>
          <a:r>
            <a:rPr lang="en-GB" sz="1600" dirty="0" err="1"/>
            <a:t>untuk</a:t>
          </a:r>
          <a:r>
            <a:rPr lang="en-GB" sz="1600" dirty="0"/>
            <a:t> </a:t>
          </a:r>
          <a:r>
            <a:rPr lang="en-GB" sz="1600" dirty="0" err="1"/>
            <a:t>diri</a:t>
          </a:r>
          <a:r>
            <a:rPr lang="en-GB" sz="1600" dirty="0"/>
            <a:t> </a:t>
          </a:r>
          <a:r>
            <a:rPr lang="en-GB" sz="1600" dirty="0" err="1"/>
            <a:t>mereka</a:t>
          </a:r>
          <a:r>
            <a:rPr lang="en-GB" sz="1600" dirty="0"/>
            <a:t> </a:t>
          </a:r>
          <a:r>
            <a:rPr lang="en-GB" sz="1600" dirty="0" err="1"/>
            <a:t>sendiri</a:t>
          </a:r>
          <a:r>
            <a:rPr lang="en-GB" sz="1600" dirty="0"/>
            <a:t> dan orang </a:t>
          </a:r>
          <a:r>
            <a:rPr lang="en-GB" sz="1600" dirty="0" err="1"/>
            <a:t>disekitar</a:t>
          </a:r>
          <a:r>
            <a:rPr lang="en-GB" sz="1600" dirty="0"/>
            <a:t> </a:t>
          </a:r>
          <a:r>
            <a:rPr lang="en-GB" sz="1600" dirty="0" err="1"/>
            <a:t>mereka</a:t>
          </a:r>
          <a:r>
            <a:rPr lang="en-GB" sz="1600" dirty="0"/>
            <a:t>. </a:t>
          </a:r>
        </a:p>
      </dgm:t>
    </dgm:pt>
    <dgm:pt modelId="{80482728-CFDC-4432-9EFA-F658A61939AC}" type="parTrans" cxnId="{F3109732-B2EF-4A60-99EC-F21ED062AF11}">
      <dgm:prSet/>
      <dgm:spPr/>
      <dgm:t>
        <a:bodyPr/>
        <a:lstStyle/>
        <a:p>
          <a:endParaRPr lang="en-GB" sz="1600"/>
        </a:p>
      </dgm:t>
    </dgm:pt>
    <dgm:pt modelId="{DBEB000C-C630-4FD6-8423-97218EF01F9C}" type="sibTrans" cxnId="{F3109732-B2EF-4A60-99EC-F21ED062AF11}">
      <dgm:prSet/>
      <dgm:spPr/>
      <dgm:t>
        <a:bodyPr/>
        <a:lstStyle/>
        <a:p>
          <a:endParaRPr lang="en-GB" sz="1600"/>
        </a:p>
      </dgm:t>
    </dgm:pt>
    <dgm:pt modelId="{8BF1B97E-A159-4B05-88AA-B3F91B077FC3}">
      <dgm:prSet custT="1"/>
      <dgm:spPr/>
      <dgm:t>
        <a:bodyPr/>
        <a:lstStyle/>
        <a:p>
          <a:pPr algn="just">
            <a:buNone/>
          </a:pPr>
          <a:r>
            <a:rPr lang="en-GB" sz="1600" dirty="0" err="1"/>
            <a:t>Tema</a:t>
          </a:r>
          <a:r>
            <a:rPr lang="en-GB" sz="1600" dirty="0"/>
            <a:t> yang </a:t>
          </a:r>
          <a:r>
            <a:rPr lang="en-GB" sz="1600" dirty="0" err="1"/>
            <a:t>diangkat</a:t>
          </a:r>
          <a:r>
            <a:rPr lang="en-GB" sz="1600" dirty="0"/>
            <a:t> </a:t>
          </a:r>
          <a:r>
            <a:rPr lang="en-GB" sz="1600" dirty="0" err="1"/>
            <a:t>dalam</a:t>
          </a:r>
          <a:r>
            <a:rPr lang="en-GB" sz="1600" dirty="0"/>
            <a:t> </a:t>
          </a:r>
          <a:r>
            <a:rPr lang="en-GB" sz="1600" dirty="0" err="1"/>
            <a:t>projek</a:t>
          </a:r>
          <a:r>
            <a:rPr lang="en-GB" sz="1600" dirty="0"/>
            <a:t> </a:t>
          </a:r>
          <a:r>
            <a:rPr lang="en-GB" sz="1600" dirty="0" err="1"/>
            <a:t>merupakan</a:t>
          </a:r>
          <a:r>
            <a:rPr lang="en-GB" sz="1600" dirty="0"/>
            <a:t> salah </a:t>
          </a:r>
          <a:r>
            <a:rPr lang="en-GB" sz="1600" dirty="0" err="1"/>
            <a:t>satu</a:t>
          </a:r>
          <a:r>
            <a:rPr lang="en-GB" sz="1600" dirty="0"/>
            <a:t> </a:t>
          </a:r>
          <a:r>
            <a:rPr lang="en-GB" sz="1600" dirty="0" err="1"/>
            <a:t>dari</a:t>
          </a:r>
          <a:r>
            <a:rPr lang="en-GB" sz="1600" dirty="0"/>
            <a:t> </a:t>
          </a:r>
          <a:r>
            <a:rPr lang="en-GB" sz="1600" dirty="0" err="1"/>
            <a:t>tujuh</a:t>
          </a:r>
          <a:r>
            <a:rPr lang="en-GB" sz="1600" dirty="0"/>
            <a:t> </a:t>
          </a:r>
          <a:r>
            <a:rPr lang="en-GB" sz="1600" dirty="0" err="1"/>
            <a:t>tema</a:t>
          </a:r>
          <a:r>
            <a:rPr lang="en-GB" sz="1600" dirty="0"/>
            <a:t> yang </a:t>
          </a:r>
          <a:r>
            <a:rPr lang="en-GB" sz="1600" dirty="0" err="1"/>
            <a:t>dirumuskan</a:t>
          </a:r>
          <a:r>
            <a:rPr lang="en-GB" sz="1600" dirty="0"/>
            <a:t> </a:t>
          </a:r>
          <a:r>
            <a:rPr lang="en-GB" sz="1600" dirty="0" err="1"/>
            <a:t>dalam</a:t>
          </a:r>
          <a:r>
            <a:rPr lang="en-GB" sz="1600" dirty="0"/>
            <a:t> </a:t>
          </a:r>
          <a:r>
            <a:rPr lang="en-GB" sz="1600" dirty="0" err="1"/>
            <a:t>Naskah</a:t>
          </a:r>
          <a:r>
            <a:rPr lang="en-GB" sz="1600" dirty="0"/>
            <a:t> </a:t>
          </a:r>
          <a:r>
            <a:rPr lang="en-GB" sz="1600" dirty="0" err="1"/>
            <a:t>Profil</a:t>
          </a:r>
          <a:r>
            <a:rPr lang="en-GB" sz="1600" dirty="0"/>
            <a:t> </a:t>
          </a:r>
          <a:r>
            <a:rPr lang="en-GB" sz="1600" dirty="0" err="1"/>
            <a:t>Pelajar</a:t>
          </a:r>
          <a:r>
            <a:rPr lang="en-GB" sz="1600" dirty="0"/>
            <a:t> Pancasila </a:t>
          </a:r>
          <a:r>
            <a:rPr lang="en-GB" sz="1600" dirty="0" err="1"/>
            <a:t>yaitu</a:t>
          </a:r>
          <a:r>
            <a:rPr lang="en-GB" sz="1600" dirty="0"/>
            <a:t> “</a:t>
          </a:r>
          <a:r>
            <a:rPr lang="en-GB" sz="1600" dirty="0" err="1"/>
            <a:t>Bangunlah</a:t>
          </a:r>
          <a:r>
            <a:rPr lang="en-GB" sz="1600" dirty="0"/>
            <a:t> Jiwa dan </a:t>
          </a:r>
          <a:r>
            <a:rPr lang="en-GB" sz="1600" dirty="0" err="1"/>
            <a:t>Raganya</a:t>
          </a:r>
          <a:r>
            <a:rPr lang="en-GB" sz="1600" dirty="0"/>
            <a:t>” </a:t>
          </a:r>
          <a:r>
            <a:rPr lang="en-GB" sz="1600" dirty="0" err="1"/>
            <a:t>dengan</a:t>
          </a:r>
          <a:r>
            <a:rPr lang="en-GB" sz="1600" dirty="0"/>
            <a:t> </a:t>
          </a:r>
          <a:r>
            <a:rPr lang="en-GB" sz="1600" dirty="0" err="1"/>
            <a:t>topik</a:t>
          </a:r>
          <a:r>
            <a:rPr lang="en-GB" sz="1600" dirty="0"/>
            <a:t> “</a:t>
          </a:r>
          <a:r>
            <a:rPr lang="en-GB" sz="1600" dirty="0" err="1"/>
            <a:t>Kesejahteraan</a:t>
          </a:r>
          <a:r>
            <a:rPr lang="en-GB" sz="1600" dirty="0"/>
            <a:t> </a:t>
          </a:r>
          <a:r>
            <a:rPr lang="en-GB" sz="1600" dirty="0" err="1"/>
            <a:t>diriku</a:t>
          </a:r>
          <a:r>
            <a:rPr lang="en-GB" sz="1600" dirty="0"/>
            <a:t>: </a:t>
          </a:r>
          <a:r>
            <a:rPr lang="en-GB" sz="1600" dirty="0" err="1"/>
            <a:t>dari</a:t>
          </a:r>
          <a:r>
            <a:rPr lang="en-GB" sz="1600" dirty="0"/>
            <a:t> </a:t>
          </a:r>
          <a:r>
            <a:rPr lang="en-GB" sz="1600" dirty="0" err="1"/>
            <a:t>saya</a:t>
          </a:r>
          <a:r>
            <a:rPr lang="en-GB" sz="1600" dirty="0"/>
            <a:t> dan </a:t>
          </a:r>
          <a:r>
            <a:rPr lang="en-GB" sz="1600" dirty="0" err="1"/>
            <a:t>untuk</a:t>
          </a:r>
          <a:r>
            <a:rPr lang="en-GB" sz="1600" dirty="0"/>
            <a:t> </a:t>
          </a:r>
          <a:r>
            <a:rPr lang="en-GB" sz="1600" dirty="0" err="1"/>
            <a:t>saya</a:t>
          </a:r>
          <a:r>
            <a:rPr lang="en-GB" sz="1600" dirty="0"/>
            <a:t>”. </a:t>
          </a:r>
          <a:r>
            <a:rPr lang="en-GB" sz="1600" dirty="0" err="1"/>
            <a:t>Projek</a:t>
          </a:r>
          <a:r>
            <a:rPr lang="en-GB" sz="1600" dirty="0"/>
            <a:t> </a:t>
          </a:r>
          <a:r>
            <a:rPr lang="en-GB" sz="1600" dirty="0" err="1"/>
            <a:t>ini</a:t>
          </a:r>
          <a:r>
            <a:rPr lang="en-GB" sz="1600" dirty="0"/>
            <a:t> </a:t>
          </a:r>
          <a:r>
            <a:rPr lang="en-GB" sz="1600" dirty="0" err="1"/>
            <a:t>dibuat</a:t>
          </a:r>
          <a:r>
            <a:rPr lang="en-GB" sz="1600" dirty="0"/>
            <a:t> agar </a:t>
          </a:r>
          <a:r>
            <a:rPr lang="en-GB" sz="1600" dirty="0" err="1"/>
            <a:t>dapat</a:t>
          </a:r>
          <a:r>
            <a:rPr lang="en-GB" sz="1600" dirty="0"/>
            <a:t> </a:t>
          </a:r>
          <a:r>
            <a:rPr lang="en-GB" sz="1600" dirty="0" err="1"/>
            <a:t>membentuk</a:t>
          </a:r>
          <a:r>
            <a:rPr lang="en-GB" sz="1600" dirty="0"/>
            <a:t> </a:t>
          </a:r>
          <a:r>
            <a:rPr lang="en-GB" sz="1600" dirty="0" err="1"/>
            <a:t>peserta</a:t>
          </a:r>
          <a:r>
            <a:rPr lang="en-GB" sz="1600" dirty="0"/>
            <a:t> </a:t>
          </a:r>
          <a:r>
            <a:rPr lang="en-GB" sz="1600" dirty="0" err="1"/>
            <a:t>didik</a:t>
          </a:r>
          <a:r>
            <a:rPr lang="en-GB" sz="1600" dirty="0"/>
            <a:t> </a:t>
          </a:r>
          <a:r>
            <a:rPr lang="en-GB" sz="1600" dirty="0" err="1"/>
            <a:t>dengan</a:t>
          </a:r>
          <a:r>
            <a:rPr lang="en-GB" sz="1600" dirty="0"/>
            <a:t> </a:t>
          </a:r>
          <a:r>
            <a:rPr lang="en-GB" sz="1600" dirty="0" err="1"/>
            <a:t>karakter</a:t>
          </a:r>
          <a:r>
            <a:rPr lang="en-GB" sz="1600" dirty="0"/>
            <a:t> Pancasila dan </a:t>
          </a:r>
          <a:r>
            <a:rPr lang="en-GB" sz="1600" dirty="0" err="1"/>
            <a:t>ketahanan</a:t>
          </a:r>
          <a:r>
            <a:rPr lang="en-GB" sz="1600" dirty="0"/>
            <a:t> </a:t>
          </a:r>
          <a:r>
            <a:rPr lang="en-GB" sz="1600" dirty="0" err="1"/>
            <a:t>diri</a:t>
          </a:r>
          <a:r>
            <a:rPr lang="en-GB" sz="1600" dirty="0"/>
            <a:t> yang </a:t>
          </a:r>
          <a:r>
            <a:rPr lang="en-GB" sz="1600" dirty="0" err="1"/>
            <a:t>kuat</a:t>
          </a:r>
          <a:r>
            <a:rPr lang="en-GB" sz="1600" dirty="0"/>
            <a:t> </a:t>
          </a:r>
          <a:r>
            <a:rPr lang="en-GB" sz="1600" dirty="0" err="1"/>
            <a:t>sesuai</a:t>
          </a:r>
          <a:r>
            <a:rPr lang="en-GB" sz="1600" dirty="0"/>
            <a:t> </a:t>
          </a:r>
          <a:r>
            <a:rPr lang="en-GB" sz="1600" dirty="0" err="1"/>
            <a:t>dengan</a:t>
          </a:r>
          <a:r>
            <a:rPr lang="en-GB" sz="1600" dirty="0"/>
            <a:t> </a:t>
          </a:r>
          <a:r>
            <a:rPr lang="en-GB" sz="1600" dirty="0" err="1"/>
            <a:t>keseimbangan</a:t>
          </a:r>
          <a:r>
            <a:rPr lang="en-GB" sz="1600" dirty="0"/>
            <a:t> </a:t>
          </a:r>
          <a:r>
            <a:rPr lang="en-GB" sz="1600" dirty="0" err="1"/>
            <a:t>olah</a:t>
          </a:r>
          <a:r>
            <a:rPr lang="en-GB" sz="1600" dirty="0"/>
            <a:t> rasa, </a:t>
          </a:r>
          <a:r>
            <a:rPr lang="en-GB" sz="1600" dirty="0" err="1"/>
            <a:t>olah</a:t>
          </a:r>
          <a:r>
            <a:rPr lang="en-GB" sz="1600" dirty="0"/>
            <a:t> </a:t>
          </a:r>
          <a:r>
            <a:rPr lang="en-GB" sz="1600" dirty="0" err="1"/>
            <a:t>pikir</a:t>
          </a:r>
          <a:r>
            <a:rPr lang="en-GB" sz="1600" dirty="0"/>
            <a:t>, </a:t>
          </a:r>
          <a:r>
            <a:rPr lang="en-GB" sz="1600" dirty="0" err="1"/>
            <a:t>olah</a:t>
          </a:r>
          <a:r>
            <a:rPr lang="en-GB" sz="1600" dirty="0"/>
            <a:t> raga dan </a:t>
          </a:r>
          <a:r>
            <a:rPr lang="en-GB" sz="1600" dirty="0" err="1"/>
            <a:t>olah</a:t>
          </a:r>
          <a:r>
            <a:rPr lang="en-GB" sz="1600" dirty="0"/>
            <a:t> </a:t>
          </a:r>
          <a:r>
            <a:rPr lang="en-GB" sz="1600" dirty="0" err="1"/>
            <a:t>karsa</a:t>
          </a:r>
          <a:r>
            <a:rPr lang="en-GB" sz="1600" dirty="0"/>
            <a:t> yang </a:t>
          </a:r>
          <a:r>
            <a:rPr lang="en-GB" sz="1600" dirty="0" err="1"/>
            <a:t>dicetuskan</a:t>
          </a:r>
          <a:r>
            <a:rPr lang="en-GB" sz="1600" dirty="0"/>
            <a:t> oleh Ki </a:t>
          </a:r>
          <a:r>
            <a:rPr lang="en-GB" sz="1600" dirty="0" err="1"/>
            <a:t>Hadjar</a:t>
          </a:r>
          <a:r>
            <a:rPr lang="en-GB" sz="1600" dirty="0"/>
            <a:t> </a:t>
          </a:r>
          <a:r>
            <a:rPr lang="en-GB" sz="1600" dirty="0" err="1"/>
            <a:t>Dewantara</a:t>
          </a:r>
          <a:endParaRPr lang="en-GB" sz="1600" dirty="0"/>
        </a:p>
      </dgm:t>
    </dgm:pt>
    <dgm:pt modelId="{5E0D5FF9-9F0A-4C67-8CA3-8E8A587470C2}" type="parTrans" cxnId="{6AE0EC3D-DC1F-4D74-9DAA-A23A00A5439D}">
      <dgm:prSet/>
      <dgm:spPr/>
      <dgm:t>
        <a:bodyPr/>
        <a:lstStyle/>
        <a:p>
          <a:endParaRPr lang="en-GB" sz="1600"/>
        </a:p>
      </dgm:t>
    </dgm:pt>
    <dgm:pt modelId="{C75FD0A6-BBE3-4C2D-B8A7-3AE17811C6EC}" type="sibTrans" cxnId="{6AE0EC3D-DC1F-4D74-9DAA-A23A00A5439D}">
      <dgm:prSet/>
      <dgm:spPr/>
      <dgm:t>
        <a:bodyPr/>
        <a:lstStyle/>
        <a:p>
          <a:endParaRPr lang="en-GB" sz="1600"/>
        </a:p>
      </dgm:t>
    </dgm:pt>
    <dgm:pt modelId="{4BC72BBE-7BDF-4B98-921E-5C1BE2DF9D6A}">
      <dgm:prSet custT="1"/>
      <dgm:spPr/>
      <dgm:t>
        <a:bodyPr/>
        <a:lstStyle/>
        <a:p>
          <a:pPr algn="just">
            <a:buNone/>
          </a:pPr>
          <a:r>
            <a:rPr lang="en-GB" sz="1600" dirty="0"/>
            <a:t>Pada </a:t>
          </a:r>
          <a:r>
            <a:rPr lang="en-GB" sz="1600" dirty="0" err="1"/>
            <a:t>akhir</a:t>
          </a:r>
          <a:r>
            <a:rPr lang="en-GB" sz="1600" dirty="0"/>
            <a:t> </a:t>
          </a:r>
          <a:r>
            <a:rPr lang="en-GB" sz="1600" dirty="0" err="1"/>
            <a:t>projek</a:t>
          </a:r>
          <a:r>
            <a:rPr lang="en-GB" sz="1600" dirty="0"/>
            <a:t> </a:t>
          </a:r>
          <a:r>
            <a:rPr lang="en-GB" sz="1600" dirty="0" err="1"/>
            <a:t>ini</a:t>
          </a:r>
          <a:r>
            <a:rPr lang="en-GB" sz="1600" dirty="0"/>
            <a:t>, </a:t>
          </a:r>
          <a:r>
            <a:rPr lang="en-GB" sz="1600" dirty="0" err="1"/>
            <a:t>peserta</a:t>
          </a:r>
          <a:r>
            <a:rPr lang="en-GB" sz="1600" dirty="0"/>
            <a:t> </a:t>
          </a:r>
          <a:r>
            <a:rPr lang="en-GB" sz="1600" dirty="0" err="1"/>
            <a:t>didik</a:t>
          </a:r>
          <a:r>
            <a:rPr lang="en-GB" sz="1600" dirty="0"/>
            <a:t> </a:t>
          </a:r>
          <a:r>
            <a:rPr lang="en-GB" sz="1600" dirty="0" err="1"/>
            <a:t>diharapkan</a:t>
          </a:r>
          <a:r>
            <a:rPr lang="en-GB" sz="1600" dirty="0"/>
            <a:t> </a:t>
          </a:r>
          <a:r>
            <a:rPr lang="en-GB" sz="1600" dirty="0" err="1"/>
            <a:t>dapat</a:t>
          </a:r>
          <a:r>
            <a:rPr lang="en-GB" sz="1600" dirty="0"/>
            <a:t> </a:t>
          </a:r>
          <a:r>
            <a:rPr lang="en-GB" sz="1600" dirty="0" err="1"/>
            <a:t>mengerti</a:t>
          </a:r>
          <a:r>
            <a:rPr lang="en-GB" sz="1600" dirty="0"/>
            <a:t> </a:t>
          </a:r>
          <a:r>
            <a:rPr lang="en-GB" sz="1600" dirty="0" err="1"/>
            <a:t>tentang</a:t>
          </a:r>
          <a:r>
            <a:rPr lang="en-GB" sz="1600" dirty="0"/>
            <a:t> </a:t>
          </a:r>
          <a:r>
            <a:rPr lang="en-GB" sz="1600" dirty="0" err="1"/>
            <a:t>dirinya</a:t>
          </a:r>
          <a:r>
            <a:rPr lang="en-GB" sz="1600" dirty="0"/>
            <a:t> </a:t>
          </a:r>
          <a:r>
            <a:rPr lang="en-GB" sz="1600" dirty="0" err="1"/>
            <a:t>sendiri</a:t>
          </a:r>
          <a:r>
            <a:rPr lang="en-GB" sz="1600" dirty="0"/>
            <a:t>, </a:t>
          </a:r>
          <a:r>
            <a:rPr lang="en-GB" sz="1600" dirty="0" err="1"/>
            <a:t>mencintai</a:t>
          </a:r>
          <a:r>
            <a:rPr lang="en-GB" sz="1600" dirty="0"/>
            <a:t> </a:t>
          </a:r>
          <a:r>
            <a:rPr lang="en-GB" sz="1600" dirty="0" err="1"/>
            <a:t>dirinya</a:t>
          </a:r>
          <a:r>
            <a:rPr lang="en-GB" sz="1600" dirty="0"/>
            <a:t> </a:t>
          </a:r>
          <a:r>
            <a:rPr lang="en-GB" sz="1600" dirty="0" err="1"/>
            <a:t>sendiri</a:t>
          </a:r>
          <a:r>
            <a:rPr lang="en-GB" sz="1600" dirty="0"/>
            <a:t>, </a:t>
          </a:r>
          <a:r>
            <a:rPr lang="en-GB" sz="1600" dirty="0" err="1"/>
            <a:t>mengerti</a:t>
          </a:r>
          <a:r>
            <a:rPr lang="en-GB" sz="1600" dirty="0"/>
            <a:t> </a:t>
          </a:r>
          <a:r>
            <a:rPr lang="en-GB" sz="1600" dirty="0" err="1"/>
            <a:t>semua</a:t>
          </a:r>
          <a:r>
            <a:rPr lang="en-GB" sz="1600" dirty="0"/>
            <a:t> </a:t>
          </a:r>
          <a:r>
            <a:rPr lang="en-GB" sz="1600" dirty="0" err="1"/>
            <a:t>emosi</a:t>
          </a:r>
          <a:r>
            <a:rPr lang="en-GB" sz="1600" dirty="0"/>
            <a:t> yang </a:t>
          </a:r>
          <a:r>
            <a:rPr lang="en-GB" sz="1600" dirty="0" err="1"/>
            <a:t>dia</a:t>
          </a:r>
          <a:r>
            <a:rPr lang="en-GB" sz="1600" dirty="0"/>
            <a:t> </a:t>
          </a:r>
          <a:r>
            <a:rPr lang="en-GB" sz="1600" dirty="0" err="1"/>
            <a:t>rasakan</a:t>
          </a:r>
          <a:r>
            <a:rPr lang="en-GB" sz="1600" dirty="0"/>
            <a:t> dan </a:t>
          </a:r>
          <a:r>
            <a:rPr lang="en-GB" sz="1600" dirty="0" err="1"/>
            <a:t>peduli</a:t>
          </a:r>
          <a:r>
            <a:rPr lang="en-GB" sz="1600" dirty="0"/>
            <a:t> </a:t>
          </a:r>
          <a:r>
            <a:rPr lang="en-GB" sz="1600" dirty="0" err="1"/>
            <a:t>terhadap</a:t>
          </a:r>
          <a:r>
            <a:rPr lang="en-GB" sz="1600" dirty="0"/>
            <a:t> </a:t>
          </a:r>
          <a:r>
            <a:rPr lang="en-GB" sz="1600" dirty="0" err="1"/>
            <a:t>kesehatannya</a:t>
          </a:r>
          <a:r>
            <a:rPr lang="en-GB" sz="1600" dirty="0"/>
            <a:t> </a:t>
          </a:r>
          <a:r>
            <a:rPr lang="en-GB" sz="1600" dirty="0" err="1"/>
            <a:t>baik</a:t>
          </a:r>
          <a:r>
            <a:rPr lang="en-GB" sz="1600" dirty="0"/>
            <a:t> </a:t>
          </a:r>
          <a:r>
            <a:rPr lang="en-GB" sz="1600" dirty="0" err="1"/>
            <a:t>kesehatan</a:t>
          </a:r>
          <a:r>
            <a:rPr lang="en-GB" sz="1600" dirty="0"/>
            <a:t> mental </a:t>
          </a:r>
          <a:r>
            <a:rPr lang="en-GB" sz="1600" dirty="0" err="1"/>
            <a:t>maupun</a:t>
          </a:r>
          <a:r>
            <a:rPr lang="en-GB" sz="1600" dirty="0"/>
            <a:t> </a:t>
          </a:r>
          <a:r>
            <a:rPr lang="en-GB" sz="1600" dirty="0" err="1"/>
            <a:t>kesehatan</a:t>
          </a:r>
          <a:r>
            <a:rPr lang="en-GB" sz="1600" dirty="0"/>
            <a:t> </a:t>
          </a:r>
          <a:r>
            <a:rPr lang="en-GB" sz="1600" dirty="0" err="1"/>
            <a:t>fisiknya</a:t>
          </a:r>
          <a:r>
            <a:rPr lang="en-GB" sz="1600" dirty="0"/>
            <a:t>. </a:t>
          </a:r>
          <a:r>
            <a:rPr lang="en-GB" sz="1600" dirty="0" err="1"/>
            <a:t>Peserta</a:t>
          </a:r>
          <a:r>
            <a:rPr lang="en-GB" sz="1600" dirty="0"/>
            <a:t> </a:t>
          </a:r>
          <a:r>
            <a:rPr lang="en-GB" sz="1600" dirty="0" err="1"/>
            <a:t>didik</a:t>
          </a:r>
          <a:r>
            <a:rPr lang="en-GB" sz="1600" dirty="0"/>
            <a:t> juga </a:t>
          </a:r>
          <a:r>
            <a:rPr lang="en-GB" sz="1600" dirty="0" err="1"/>
            <a:t>diharapkan</a:t>
          </a:r>
          <a:r>
            <a:rPr lang="en-GB" sz="1600" dirty="0"/>
            <a:t> </a:t>
          </a:r>
          <a:r>
            <a:rPr lang="en-GB" sz="1600" dirty="0" err="1"/>
            <a:t>dapat</a:t>
          </a:r>
          <a:r>
            <a:rPr lang="en-GB" sz="1600" dirty="0"/>
            <a:t> </a:t>
          </a:r>
          <a:r>
            <a:rPr lang="en-GB" sz="1600" dirty="0" err="1"/>
            <a:t>mencari</a:t>
          </a:r>
          <a:r>
            <a:rPr lang="en-GB" sz="1600" dirty="0"/>
            <a:t> </a:t>
          </a:r>
          <a:r>
            <a:rPr lang="en-GB" sz="1600" dirty="0" err="1"/>
            <a:t>berbagai</a:t>
          </a:r>
          <a:r>
            <a:rPr lang="en-GB" sz="1600" dirty="0"/>
            <a:t> </a:t>
          </a:r>
          <a:r>
            <a:rPr lang="en-GB" sz="1600" dirty="0" err="1"/>
            <a:t>kegiatan</a:t>
          </a:r>
          <a:r>
            <a:rPr lang="en-GB" sz="1600" dirty="0"/>
            <a:t> lain yang </a:t>
          </a:r>
          <a:r>
            <a:rPr lang="en-GB" sz="1600" dirty="0" err="1"/>
            <a:t>dapat</a:t>
          </a:r>
          <a:r>
            <a:rPr lang="en-GB" sz="1600" dirty="0"/>
            <a:t> </a:t>
          </a:r>
          <a:r>
            <a:rPr lang="en-GB" sz="1600" dirty="0" err="1"/>
            <a:t>membantu</a:t>
          </a:r>
          <a:r>
            <a:rPr lang="en-GB" sz="1600" dirty="0"/>
            <a:t> </a:t>
          </a:r>
          <a:r>
            <a:rPr lang="en-GB" sz="1600" dirty="0" err="1"/>
            <a:t>mereka</a:t>
          </a:r>
          <a:r>
            <a:rPr lang="en-GB" sz="1600" dirty="0"/>
            <a:t> </a:t>
          </a:r>
          <a:r>
            <a:rPr lang="en-GB" sz="1600" dirty="0" err="1"/>
            <a:t>dalam</a:t>
          </a:r>
          <a:r>
            <a:rPr lang="en-GB" sz="1600" dirty="0"/>
            <a:t> </a:t>
          </a:r>
          <a:r>
            <a:rPr lang="en-GB" sz="1600" dirty="0" err="1"/>
            <a:t>menjaga</a:t>
          </a:r>
          <a:r>
            <a:rPr lang="en-GB" sz="1600" dirty="0"/>
            <a:t> </a:t>
          </a:r>
          <a:r>
            <a:rPr lang="en-GB" sz="1600" dirty="0" err="1"/>
            <a:t>kesejahteraan</a:t>
          </a:r>
          <a:r>
            <a:rPr lang="en-GB" sz="1600" dirty="0"/>
            <a:t> </a:t>
          </a:r>
          <a:r>
            <a:rPr lang="en-GB" sz="1600" dirty="0" err="1"/>
            <a:t>dirinya</a:t>
          </a:r>
          <a:r>
            <a:rPr lang="en-GB" sz="1600" dirty="0"/>
            <a:t> </a:t>
          </a:r>
          <a:r>
            <a:rPr lang="en-GB" sz="1600" dirty="0" err="1"/>
            <a:t>serta</a:t>
          </a:r>
          <a:r>
            <a:rPr lang="en-GB" sz="1600" dirty="0"/>
            <a:t> </a:t>
          </a:r>
          <a:r>
            <a:rPr lang="en-GB" sz="1600" dirty="0" err="1"/>
            <a:t>mengajak</a:t>
          </a:r>
          <a:r>
            <a:rPr lang="en-GB" sz="1600" dirty="0"/>
            <a:t> orang lain </a:t>
          </a:r>
          <a:r>
            <a:rPr lang="en-GB" sz="1600" dirty="0" err="1"/>
            <a:t>untuk</a:t>
          </a:r>
          <a:r>
            <a:rPr lang="en-GB" sz="1600" dirty="0"/>
            <a:t> </a:t>
          </a:r>
          <a:r>
            <a:rPr lang="en-GB" sz="1600" dirty="0" err="1"/>
            <a:t>menyadari</a:t>
          </a:r>
          <a:r>
            <a:rPr lang="en-GB" sz="1600" dirty="0"/>
            <a:t> dan </a:t>
          </a:r>
          <a:r>
            <a:rPr lang="en-GB" sz="1600" dirty="0" err="1"/>
            <a:t>menjaga</a:t>
          </a:r>
          <a:r>
            <a:rPr lang="en-GB" sz="1600" dirty="0"/>
            <a:t> </a:t>
          </a:r>
          <a:r>
            <a:rPr lang="en-GB" sz="1600" dirty="0" err="1"/>
            <a:t>kesehatan</a:t>
          </a:r>
          <a:r>
            <a:rPr lang="en-GB" sz="1600" dirty="0"/>
            <a:t> mental </a:t>
          </a:r>
          <a:r>
            <a:rPr lang="en-GB" sz="1600" dirty="0" err="1"/>
            <a:t>mereka</a:t>
          </a:r>
          <a:r>
            <a:rPr lang="en-GB" sz="1400" dirty="0"/>
            <a:t>.</a:t>
          </a:r>
        </a:p>
      </dgm:t>
    </dgm:pt>
    <dgm:pt modelId="{53BAB3BE-51D3-4CF4-ADB6-4F893F30F62E}" type="parTrans" cxnId="{AB2453A1-429A-47BD-BC61-3683E142A15F}">
      <dgm:prSet/>
      <dgm:spPr/>
      <dgm:t>
        <a:bodyPr/>
        <a:lstStyle/>
        <a:p>
          <a:endParaRPr lang="en-GB" sz="1600"/>
        </a:p>
      </dgm:t>
    </dgm:pt>
    <dgm:pt modelId="{F256FD65-C51A-4C65-A36C-92A823C46FDA}" type="sibTrans" cxnId="{AB2453A1-429A-47BD-BC61-3683E142A15F}">
      <dgm:prSet/>
      <dgm:spPr/>
      <dgm:t>
        <a:bodyPr/>
        <a:lstStyle/>
        <a:p>
          <a:endParaRPr lang="en-GB" sz="1600"/>
        </a:p>
      </dgm:t>
    </dgm:pt>
    <dgm:pt modelId="{21538AC4-34DC-467E-B0F3-F7C3D508F0EF}">
      <dgm:prSet custT="1"/>
      <dgm:spPr/>
      <dgm:t>
        <a:bodyPr/>
        <a:lstStyle/>
        <a:p>
          <a:pPr algn="just">
            <a:buNone/>
          </a:pPr>
          <a:endParaRPr lang="en-GB" sz="1400" dirty="0"/>
        </a:p>
      </dgm:t>
    </dgm:pt>
    <dgm:pt modelId="{A5E4D5E3-C4C6-4460-8C51-F58BAF7DC7FF}" type="parTrans" cxnId="{81F443FF-0D58-43C3-82D7-7997D89B5E87}">
      <dgm:prSet/>
      <dgm:spPr/>
      <dgm:t>
        <a:bodyPr/>
        <a:lstStyle/>
        <a:p>
          <a:endParaRPr lang="en-GB"/>
        </a:p>
      </dgm:t>
    </dgm:pt>
    <dgm:pt modelId="{24B41993-43BD-4003-9762-2B40B242E2C2}" type="sibTrans" cxnId="{81F443FF-0D58-43C3-82D7-7997D89B5E87}">
      <dgm:prSet/>
      <dgm:spPr/>
      <dgm:t>
        <a:bodyPr/>
        <a:lstStyle/>
        <a:p>
          <a:endParaRPr lang="en-GB"/>
        </a:p>
      </dgm:t>
    </dgm:pt>
    <dgm:pt modelId="{F0158927-E952-48C6-A4C4-DCAE6B488E6E}">
      <dgm:prSet phldrT="[Text]" custT="1"/>
      <dgm:spPr/>
      <dgm:t>
        <a:bodyPr/>
        <a:lstStyle/>
        <a:p>
          <a:pPr algn="just">
            <a:buNone/>
          </a:pPr>
          <a:endParaRPr lang="en-GB" sz="1400" dirty="0"/>
        </a:p>
      </dgm:t>
    </dgm:pt>
    <dgm:pt modelId="{53977D69-8BBC-4B92-AE14-2A07D41040B3}" type="parTrans" cxnId="{4CF265B1-8163-467A-9494-75880A686C60}">
      <dgm:prSet/>
      <dgm:spPr/>
      <dgm:t>
        <a:bodyPr/>
        <a:lstStyle/>
        <a:p>
          <a:endParaRPr lang="en-GB"/>
        </a:p>
      </dgm:t>
    </dgm:pt>
    <dgm:pt modelId="{23A453A6-79C5-4082-8476-60FCA527B6B3}" type="sibTrans" cxnId="{4CF265B1-8163-467A-9494-75880A686C60}">
      <dgm:prSet/>
      <dgm:spPr/>
      <dgm:t>
        <a:bodyPr/>
        <a:lstStyle/>
        <a:p>
          <a:endParaRPr lang="en-GB"/>
        </a:p>
      </dgm:t>
    </dgm:pt>
    <dgm:pt modelId="{15622C52-46E8-4B81-BA2B-7AC4A58C79B2}">
      <dgm:prSet phldrT="[Text]" custT="1"/>
      <dgm:spPr/>
      <dgm:t>
        <a:bodyPr/>
        <a:lstStyle/>
        <a:p>
          <a:pPr algn="just">
            <a:buNone/>
          </a:pPr>
          <a:endParaRPr lang="en-GB" sz="1400" dirty="0"/>
        </a:p>
      </dgm:t>
    </dgm:pt>
    <dgm:pt modelId="{3DDB9D8A-6D75-438E-921C-4E06796EE113}" type="parTrans" cxnId="{CC225EA1-97A9-4CCB-BF67-647C44DE1967}">
      <dgm:prSet/>
      <dgm:spPr/>
      <dgm:t>
        <a:bodyPr/>
        <a:lstStyle/>
        <a:p>
          <a:endParaRPr lang="en-GB"/>
        </a:p>
      </dgm:t>
    </dgm:pt>
    <dgm:pt modelId="{4AC07C2D-7014-417C-B7FF-51A5D2D0A29F}" type="sibTrans" cxnId="{CC225EA1-97A9-4CCB-BF67-647C44DE1967}">
      <dgm:prSet/>
      <dgm:spPr/>
      <dgm:t>
        <a:bodyPr/>
        <a:lstStyle/>
        <a:p>
          <a:endParaRPr lang="en-GB"/>
        </a:p>
      </dgm:t>
    </dgm:pt>
    <dgm:pt modelId="{2E7FC99D-78F6-487C-B95D-23DC5C53F66A}" type="pres">
      <dgm:prSet presAssocID="{AFEBB2FF-24D7-4632-9B1B-D5B1A42FD381}" presName="linear" presStyleCnt="0">
        <dgm:presLayoutVars>
          <dgm:animLvl val="lvl"/>
          <dgm:resizeHandles val="exact"/>
        </dgm:presLayoutVars>
      </dgm:prSet>
      <dgm:spPr/>
    </dgm:pt>
    <dgm:pt modelId="{1BAE97FB-884E-493D-AB90-FE6B944C75F1}" type="pres">
      <dgm:prSet presAssocID="{8B786B1F-0BFD-4826-AF0B-3D4F3DA06113}" presName="parentText" presStyleLbl="node1" presStyleIdx="0" presStyleCnt="2" custScaleY="62035" custLinFactNeighborX="87" custLinFactNeighborY="122">
        <dgm:presLayoutVars>
          <dgm:chMax val="0"/>
          <dgm:bulletEnabled val="1"/>
        </dgm:presLayoutVars>
      </dgm:prSet>
      <dgm:spPr/>
    </dgm:pt>
    <dgm:pt modelId="{556DFE64-D200-4441-8D20-F8F8FCEFE5A4}" type="pres">
      <dgm:prSet presAssocID="{8B786B1F-0BFD-4826-AF0B-3D4F3DA06113}" presName="childText" presStyleLbl="revTx" presStyleIdx="0" presStyleCnt="2">
        <dgm:presLayoutVars>
          <dgm:bulletEnabled val="1"/>
        </dgm:presLayoutVars>
      </dgm:prSet>
      <dgm:spPr/>
    </dgm:pt>
    <dgm:pt modelId="{5EF06656-2C1A-4B8C-A49E-0795A93C8E5E}" type="pres">
      <dgm:prSet presAssocID="{F407CE0A-587A-4F51-957C-547D7FCFF108}" presName="parentText" presStyleLbl="node1" presStyleIdx="1" presStyleCnt="2" custScaleY="58455">
        <dgm:presLayoutVars>
          <dgm:chMax val="0"/>
          <dgm:bulletEnabled val="1"/>
        </dgm:presLayoutVars>
      </dgm:prSet>
      <dgm:spPr/>
    </dgm:pt>
    <dgm:pt modelId="{067051AC-2348-48B6-A708-75187553EB00}" type="pres">
      <dgm:prSet presAssocID="{F407CE0A-587A-4F51-957C-547D7FCFF108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8E598104-9D6B-4EA0-BDF2-59729FD0E40D}" type="presOf" srcId="{15622C52-46E8-4B81-BA2B-7AC4A58C79B2}" destId="{556DFE64-D200-4441-8D20-F8F8FCEFE5A4}" srcOrd="0" destOrd="0" presId="urn:microsoft.com/office/officeart/2005/8/layout/vList2"/>
    <dgm:cxn modelId="{03B2D826-244A-4390-A196-631A5244E745}" srcId="{8B786B1F-0BFD-4826-AF0B-3D4F3DA06113}" destId="{B270FFDE-FEAB-4745-ACDD-6504A9A73EAB}" srcOrd="1" destOrd="0" parTransId="{A1ECDC27-FEFD-4575-A24B-FD1C2C983F3E}" sibTransId="{231642DE-E021-4A7B-B88D-C4AFD2A88A0A}"/>
    <dgm:cxn modelId="{F3109732-B2EF-4A60-99EC-F21ED062AF11}" srcId="{F407CE0A-587A-4F51-957C-547D7FCFF108}" destId="{2CF96FE7-45FD-4355-B3E5-400FC0A22508}" srcOrd="1" destOrd="0" parTransId="{80482728-CFDC-4432-9EFA-F658A61939AC}" sibTransId="{DBEB000C-C630-4FD6-8423-97218EF01F9C}"/>
    <dgm:cxn modelId="{79B6DB3B-D214-4F93-800C-018B8683DC2F}" type="presOf" srcId="{2CF96FE7-45FD-4355-B3E5-400FC0A22508}" destId="{067051AC-2348-48B6-A708-75187553EB00}" srcOrd="0" destOrd="1" presId="urn:microsoft.com/office/officeart/2005/8/layout/vList2"/>
    <dgm:cxn modelId="{6AE0EC3D-DC1F-4D74-9DAA-A23A00A5439D}" srcId="{8B786B1F-0BFD-4826-AF0B-3D4F3DA06113}" destId="{8BF1B97E-A159-4B05-88AA-B3F91B077FC3}" srcOrd="2" destOrd="0" parTransId="{5E0D5FF9-9F0A-4C67-8CA3-8E8A587470C2}" sibTransId="{C75FD0A6-BBE3-4C2D-B8A7-3AE17811C6EC}"/>
    <dgm:cxn modelId="{03C2D93F-5B0B-4908-B742-F6742C61529D}" type="presOf" srcId="{8B786B1F-0BFD-4826-AF0B-3D4F3DA06113}" destId="{1BAE97FB-884E-493D-AB90-FE6B944C75F1}" srcOrd="0" destOrd="0" presId="urn:microsoft.com/office/officeart/2005/8/layout/vList2"/>
    <dgm:cxn modelId="{26809E5D-0716-4487-A153-F95F78CFCA98}" type="presOf" srcId="{4BC72BBE-7BDF-4B98-921E-5C1BE2DF9D6A}" destId="{067051AC-2348-48B6-A708-75187553EB00}" srcOrd="0" destOrd="2" presId="urn:microsoft.com/office/officeart/2005/8/layout/vList2"/>
    <dgm:cxn modelId="{EFB4AC62-7D3E-473C-8B1C-2CD7511F6D5F}" type="presOf" srcId="{8BF1B97E-A159-4B05-88AA-B3F91B077FC3}" destId="{556DFE64-D200-4441-8D20-F8F8FCEFE5A4}" srcOrd="0" destOrd="2" presId="urn:microsoft.com/office/officeart/2005/8/layout/vList2"/>
    <dgm:cxn modelId="{B636FA86-DF6E-4AA5-947C-1E7C4EFE018A}" type="presOf" srcId="{F407CE0A-587A-4F51-957C-547D7FCFF108}" destId="{5EF06656-2C1A-4B8C-A49E-0795A93C8E5E}" srcOrd="0" destOrd="0" presId="urn:microsoft.com/office/officeart/2005/8/layout/vList2"/>
    <dgm:cxn modelId="{CC225EA1-97A9-4CCB-BF67-647C44DE1967}" srcId="{8B786B1F-0BFD-4826-AF0B-3D4F3DA06113}" destId="{15622C52-46E8-4B81-BA2B-7AC4A58C79B2}" srcOrd="0" destOrd="0" parTransId="{3DDB9D8A-6D75-438E-921C-4E06796EE113}" sibTransId="{4AC07C2D-7014-417C-B7FF-51A5D2D0A29F}"/>
    <dgm:cxn modelId="{AB2453A1-429A-47BD-BC61-3683E142A15F}" srcId="{F407CE0A-587A-4F51-957C-547D7FCFF108}" destId="{4BC72BBE-7BDF-4B98-921E-5C1BE2DF9D6A}" srcOrd="2" destOrd="0" parTransId="{53BAB3BE-51D3-4CF4-ADB6-4F893F30F62E}" sibTransId="{F256FD65-C51A-4C65-A36C-92A823C46FDA}"/>
    <dgm:cxn modelId="{47B020A7-7572-43A4-8CDB-3685B04E2548}" srcId="{AFEBB2FF-24D7-4632-9B1B-D5B1A42FD381}" destId="{F407CE0A-587A-4F51-957C-547D7FCFF108}" srcOrd="1" destOrd="0" parTransId="{0B72E551-7648-4D7B-817C-9173792F1E13}" sibTransId="{E337A8EC-D2E4-41EE-BC07-55260D4B95A8}"/>
    <dgm:cxn modelId="{4CF265B1-8163-467A-9494-75880A686C60}" srcId="{F407CE0A-587A-4F51-957C-547D7FCFF108}" destId="{F0158927-E952-48C6-A4C4-DCAE6B488E6E}" srcOrd="0" destOrd="0" parTransId="{53977D69-8BBC-4B92-AE14-2A07D41040B3}" sibTransId="{23A453A6-79C5-4082-8476-60FCA527B6B3}"/>
    <dgm:cxn modelId="{58EEB1CD-6AE4-4C70-8DFB-FEF36A7E06B1}" type="presOf" srcId="{AFEBB2FF-24D7-4632-9B1B-D5B1A42FD381}" destId="{2E7FC99D-78F6-487C-B95D-23DC5C53F66A}" srcOrd="0" destOrd="0" presId="urn:microsoft.com/office/officeart/2005/8/layout/vList2"/>
    <dgm:cxn modelId="{15670FD9-C522-4BD3-A45C-4FBFFB4D52B0}" type="presOf" srcId="{B270FFDE-FEAB-4745-ACDD-6504A9A73EAB}" destId="{556DFE64-D200-4441-8D20-F8F8FCEFE5A4}" srcOrd="0" destOrd="1" presId="urn:microsoft.com/office/officeart/2005/8/layout/vList2"/>
    <dgm:cxn modelId="{993F95D9-BCEE-4318-9FC1-0755B308E957}" type="presOf" srcId="{F0158927-E952-48C6-A4C4-DCAE6B488E6E}" destId="{067051AC-2348-48B6-A708-75187553EB00}" srcOrd="0" destOrd="0" presId="urn:microsoft.com/office/officeart/2005/8/layout/vList2"/>
    <dgm:cxn modelId="{72063DE4-8D33-4D1B-8946-0FF956A10D5E}" type="presOf" srcId="{21538AC4-34DC-467E-B0F3-F7C3D508F0EF}" destId="{556DFE64-D200-4441-8D20-F8F8FCEFE5A4}" srcOrd="0" destOrd="3" presId="urn:microsoft.com/office/officeart/2005/8/layout/vList2"/>
    <dgm:cxn modelId="{6A3616EF-A84A-4734-ACBE-AA609005986C}" srcId="{AFEBB2FF-24D7-4632-9B1B-D5B1A42FD381}" destId="{8B786B1F-0BFD-4826-AF0B-3D4F3DA06113}" srcOrd="0" destOrd="0" parTransId="{4ECE79D6-8841-4523-BDC8-D6739FDE731F}" sibTransId="{80A47E95-6E18-41B6-8D36-0FFA03A601D8}"/>
    <dgm:cxn modelId="{81F443FF-0D58-43C3-82D7-7997D89B5E87}" srcId="{8B786B1F-0BFD-4826-AF0B-3D4F3DA06113}" destId="{21538AC4-34DC-467E-B0F3-F7C3D508F0EF}" srcOrd="3" destOrd="0" parTransId="{A5E4D5E3-C4C6-4460-8C51-F58BAF7DC7FF}" sibTransId="{24B41993-43BD-4003-9762-2B40B242E2C2}"/>
    <dgm:cxn modelId="{DC7F41D6-3D1E-45A6-A90A-25DF304C3B7D}" type="presParOf" srcId="{2E7FC99D-78F6-487C-B95D-23DC5C53F66A}" destId="{1BAE97FB-884E-493D-AB90-FE6B944C75F1}" srcOrd="0" destOrd="0" presId="urn:microsoft.com/office/officeart/2005/8/layout/vList2"/>
    <dgm:cxn modelId="{84C118AC-F83B-423C-AEFF-2747EFF07C5D}" type="presParOf" srcId="{2E7FC99D-78F6-487C-B95D-23DC5C53F66A}" destId="{556DFE64-D200-4441-8D20-F8F8FCEFE5A4}" srcOrd="1" destOrd="0" presId="urn:microsoft.com/office/officeart/2005/8/layout/vList2"/>
    <dgm:cxn modelId="{95653D69-B937-4CAA-A8DC-7709E734A709}" type="presParOf" srcId="{2E7FC99D-78F6-487C-B95D-23DC5C53F66A}" destId="{5EF06656-2C1A-4B8C-A49E-0795A93C8E5E}" srcOrd="2" destOrd="0" presId="urn:microsoft.com/office/officeart/2005/8/layout/vList2"/>
    <dgm:cxn modelId="{A7A78920-64AF-4B9D-A5D8-E55E90D193A8}" type="presParOf" srcId="{2E7FC99D-78F6-487C-B95D-23DC5C53F66A}" destId="{067051AC-2348-48B6-A708-75187553EB00}" srcOrd="3" destOrd="0" presId="urn:microsoft.com/office/officeart/2005/8/layout/vList2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98B06DD-2006-4777-997E-A2E3ABFB9850}" type="doc">
      <dgm:prSet loTypeId="urn:microsoft.com/office/officeart/2005/8/layout/hList1" loCatId="list" qsTypeId="urn:microsoft.com/office/officeart/2005/8/quickstyle/3d4" qsCatId="3D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2645D248-5A99-4B5C-931C-309E9B475CC8}">
      <dgm:prSet phldrT="[Text]"/>
      <dgm:spPr/>
      <dgm:t>
        <a:bodyPr/>
        <a:lstStyle/>
        <a:p>
          <a:r>
            <a:rPr lang="en-GB" i="1" dirty="0"/>
            <a:t>Self awareness</a:t>
          </a:r>
        </a:p>
      </dgm:t>
    </dgm:pt>
    <dgm:pt modelId="{09F1BF97-61C4-4FB6-9F5E-05A7C20462C9}" type="parTrans" cxnId="{5D0E483B-10E2-4B20-8294-E781AB8D5F46}">
      <dgm:prSet/>
      <dgm:spPr/>
      <dgm:t>
        <a:bodyPr/>
        <a:lstStyle/>
        <a:p>
          <a:endParaRPr lang="en-GB"/>
        </a:p>
      </dgm:t>
    </dgm:pt>
    <dgm:pt modelId="{48FDA51B-59B2-4073-B411-9836E0908EF4}" type="sibTrans" cxnId="{5D0E483B-10E2-4B20-8294-E781AB8D5F46}">
      <dgm:prSet/>
      <dgm:spPr/>
      <dgm:t>
        <a:bodyPr/>
        <a:lstStyle/>
        <a:p>
          <a:endParaRPr lang="en-GB"/>
        </a:p>
      </dgm:t>
    </dgm:pt>
    <dgm:pt modelId="{6C574A94-6612-4EE9-9579-90F23E8BE194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en-GB" dirty="0" err="1"/>
            <a:t>Mengenal</a:t>
          </a:r>
          <a:r>
            <a:rPr lang="en-GB" dirty="0"/>
            <a:t> </a:t>
          </a:r>
          <a:r>
            <a:rPr lang="en-GB" dirty="0" err="1"/>
            <a:t>kesejahteraan</a:t>
          </a:r>
          <a:r>
            <a:rPr lang="en-GB" dirty="0"/>
            <a:t> </a:t>
          </a:r>
          <a:r>
            <a:rPr lang="en-GB" dirty="0" err="1"/>
            <a:t>diri</a:t>
          </a:r>
          <a:endParaRPr lang="en-GB" dirty="0"/>
        </a:p>
      </dgm:t>
    </dgm:pt>
    <dgm:pt modelId="{9CF3787A-6B6B-45BC-9BD5-3D00D7E973AB}" type="parTrans" cxnId="{D0C57BBF-AF52-4A75-8977-D16A0834CD7A}">
      <dgm:prSet/>
      <dgm:spPr/>
      <dgm:t>
        <a:bodyPr/>
        <a:lstStyle/>
        <a:p>
          <a:endParaRPr lang="en-GB"/>
        </a:p>
      </dgm:t>
    </dgm:pt>
    <dgm:pt modelId="{1C4B6415-F49E-47AD-B77A-B81C695EA95B}" type="sibTrans" cxnId="{D0C57BBF-AF52-4A75-8977-D16A0834CD7A}">
      <dgm:prSet/>
      <dgm:spPr/>
      <dgm:t>
        <a:bodyPr/>
        <a:lstStyle/>
        <a:p>
          <a:endParaRPr lang="en-GB"/>
        </a:p>
      </dgm:t>
    </dgm:pt>
    <dgm:pt modelId="{B7E58BF8-AD64-4512-BD9D-17FA8FA0B725}">
      <dgm:prSet phldrT="[Text]"/>
      <dgm:spPr/>
      <dgm:t>
        <a:bodyPr/>
        <a:lstStyle/>
        <a:p>
          <a:r>
            <a:rPr lang="en-GB" i="1" dirty="0"/>
            <a:t>Self / group management</a:t>
          </a:r>
        </a:p>
      </dgm:t>
    </dgm:pt>
    <dgm:pt modelId="{212FF4B2-2358-42A1-8813-FA90A2365E68}" type="parTrans" cxnId="{CABE2214-83AE-4536-8F88-CE766CB17AFD}">
      <dgm:prSet/>
      <dgm:spPr/>
      <dgm:t>
        <a:bodyPr/>
        <a:lstStyle/>
        <a:p>
          <a:endParaRPr lang="en-GB"/>
        </a:p>
      </dgm:t>
    </dgm:pt>
    <dgm:pt modelId="{290CC9BD-6FFC-40B4-9CE2-DA6AAA46BE92}" type="sibTrans" cxnId="{CABE2214-83AE-4536-8F88-CE766CB17AFD}">
      <dgm:prSet/>
      <dgm:spPr/>
      <dgm:t>
        <a:bodyPr/>
        <a:lstStyle/>
        <a:p>
          <a:endParaRPr lang="en-GB"/>
        </a:p>
      </dgm:t>
    </dgm:pt>
    <dgm:pt modelId="{611822E0-D935-4791-A3E3-04B52E8A832D}">
      <dgm:prSet phldrT="[Text]"/>
      <dgm:spPr/>
      <dgm:t>
        <a:bodyPr/>
        <a:lstStyle/>
        <a:p>
          <a:pPr>
            <a:buFont typeface="+mj-lt"/>
            <a:buAutoNum type="arabicPeriod" startAt="9"/>
          </a:pPr>
          <a:r>
            <a:rPr lang="en-GB" dirty="0"/>
            <a:t>Meal plan</a:t>
          </a:r>
        </a:p>
      </dgm:t>
    </dgm:pt>
    <dgm:pt modelId="{29F2A930-2A86-4061-819B-9DF57037CEEF}" type="parTrans" cxnId="{74C8EF4F-3F84-4D52-A108-BD4E71F92316}">
      <dgm:prSet/>
      <dgm:spPr/>
      <dgm:t>
        <a:bodyPr/>
        <a:lstStyle/>
        <a:p>
          <a:endParaRPr lang="en-GB"/>
        </a:p>
      </dgm:t>
    </dgm:pt>
    <dgm:pt modelId="{74B9B2CA-F39F-4491-A373-E0FDB0FC6CCE}" type="sibTrans" cxnId="{74C8EF4F-3F84-4D52-A108-BD4E71F92316}">
      <dgm:prSet/>
      <dgm:spPr/>
      <dgm:t>
        <a:bodyPr/>
        <a:lstStyle/>
        <a:p>
          <a:endParaRPr lang="en-GB"/>
        </a:p>
      </dgm:t>
    </dgm:pt>
    <dgm:pt modelId="{125368DF-40DC-4B2A-AD08-90458E5A7D84}">
      <dgm:prSet phldrT="[Text]"/>
      <dgm:spPr/>
      <dgm:t>
        <a:bodyPr/>
        <a:lstStyle/>
        <a:p>
          <a:r>
            <a:rPr lang="en-GB" i="1" dirty="0"/>
            <a:t>Social awareness</a:t>
          </a:r>
        </a:p>
      </dgm:t>
    </dgm:pt>
    <dgm:pt modelId="{18BE2753-40E4-485F-BE06-BA59BCD9A112}" type="parTrans" cxnId="{321C6177-169D-4029-B309-F2EC5CE619A4}">
      <dgm:prSet/>
      <dgm:spPr/>
      <dgm:t>
        <a:bodyPr/>
        <a:lstStyle/>
        <a:p>
          <a:endParaRPr lang="en-GB"/>
        </a:p>
      </dgm:t>
    </dgm:pt>
    <dgm:pt modelId="{0168B472-367E-4392-AFD0-E6027AAB75F3}" type="sibTrans" cxnId="{321C6177-169D-4029-B309-F2EC5CE619A4}">
      <dgm:prSet/>
      <dgm:spPr/>
      <dgm:t>
        <a:bodyPr/>
        <a:lstStyle/>
        <a:p>
          <a:endParaRPr lang="en-GB"/>
        </a:p>
      </dgm:t>
    </dgm:pt>
    <dgm:pt modelId="{392C684C-CEC7-4B53-A9AA-FDF33542C4C1}">
      <dgm:prSet phldrT="[Text]"/>
      <dgm:spPr/>
      <dgm:t>
        <a:bodyPr/>
        <a:lstStyle/>
        <a:p>
          <a:pPr>
            <a:buFont typeface="+mj-lt"/>
            <a:buAutoNum type="arabicPeriod" startAt="18"/>
          </a:pPr>
          <a:r>
            <a:rPr lang="en-GB" dirty="0" err="1"/>
            <a:t>Aksi</a:t>
          </a:r>
          <a:r>
            <a:rPr lang="en-GB" dirty="0"/>
            <a:t> </a:t>
          </a:r>
          <a:r>
            <a:rPr lang="en-GB" dirty="0" err="1"/>
            <a:t>peduli</a:t>
          </a:r>
          <a:r>
            <a:rPr lang="en-GB" dirty="0"/>
            <a:t> </a:t>
          </a:r>
          <a:r>
            <a:rPr lang="en-GB" dirty="0" err="1"/>
            <a:t>terhadap</a:t>
          </a:r>
          <a:r>
            <a:rPr lang="en-GB" dirty="0"/>
            <a:t> </a:t>
          </a:r>
          <a:r>
            <a:rPr lang="en-GB" dirty="0" err="1"/>
            <a:t>kesejahteraan</a:t>
          </a:r>
          <a:r>
            <a:rPr lang="en-GB" dirty="0"/>
            <a:t> </a:t>
          </a:r>
          <a:r>
            <a:rPr lang="en-GB" dirty="0" err="1"/>
            <a:t>diri</a:t>
          </a:r>
          <a:endParaRPr lang="en-GB" dirty="0"/>
        </a:p>
      </dgm:t>
    </dgm:pt>
    <dgm:pt modelId="{09AB7194-9552-47AB-8065-9FC00B7C9F31}" type="parTrans" cxnId="{5A7F2179-9DA1-4524-876C-11CCCBE3CFFD}">
      <dgm:prSet/>
      <dgm:spPr/>
      <dgm:t>
        <a:bodyPr/>
        <a:lstStyle/>
        <a:p>
          <a:endParaRPr lang="en-GB"/>
        </a:p>
      </dgm:t>
    </dgm:pt>
    <dgm:pt modelId="{5539E1F3-4806-46FA-A4F6-F7E5F3D5D4D1}" type="sibTrans" cxnId="{5A7F2179-9DA1-4524-876C-11CCCBE3CFFD}">
      <dgm:prSet/>
      <dgm:spPr/>
      <dgm:t>
        <a:bodyPr/>
        <a:lstStyle/>
        <a:p>
          <a:endParaRPr lang="en-GB"/>
        </a:p>
      </dgm:t>
    </dgm:pt>
    <dgm:pt modelId="{E2D30C83-BEF3-43F5-8FCF-43A0B150BEE4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en-GB" dirty="0"/>
            <a:t>(</a:t>
          </a:r>
          <a:r>
            <a:rPr lang="en-GB" dirty="0" err="1"/>
            <a:t>kesehatan</a:t>
          </a:r>
          <a:r>
            <a:rPr lang="en-GB" dirty="0"/>
            <a:t> mental) </a:t>
          </a:r>
          <a:r>
            <a:rPr lang="en-GB" dirty="0" err="1"/>
            <a:t>Eksplorasi</a:t>
          </a:r>
          <a:r>
            <a:rPr lang="en-GB" dirty="0"/>
            <a:t> </a:t>
          </a:r>
          <a:r>
            <a:rPr lang="en-GB" dirty="0" err="1"/>
            <a:t>isu</a:t>
          </a:r>
          <a:endParaRPr lang="en-GB" dirty="0"/>
        </a:p>
      </dgm:t>
    </dgm:pt>
    <dgm:pt modelId="{489FD40D-1A44-4147-A41F-9BC677D1A671}" type="parTrans" cxnId="{48567E01-0CCC-496A-8BE2-1E3BF4827669}">
      <dgm:prSet/>
      <dgm:spPr/>
      <dgm:t>
        <a:bodyPr/>
        <a:lstStyle/>
        <a:p>
          <a:endParaRPr lang="en-GB"/>
        </a:p>
      </dgm:t>
    </dgm:pt>
    <dgm:pt modelId="{3827E9F3-F67E-4AFF-AE70-B6CF77BE798C}" type="sibTrans" cxnId="{48567E01-0CCC-496A-8BE2-1E3BF4827669}">
      <dgm:prSet/>
      <dgm:spPr/>
      <dgm:t>
        <a:bodyPr/>
        <a:lstStyle/>
        <a:p>
          <a:endParaRPr lang="en-GB"/>
        </a:p>
      </dgm:t>
    </dgm:pt>
    <dgm:pt modelId="{FF9940EE-555D-42B3-AE61-D872502B4203}">
      <dgm:prSet phldrT="[Text]"/>
      <dgm:spPr/>
      <dgm:t>
        <a:bodyPr/>
        <a:lstStyle/>
        <a:p>
          <a:endParaRPr lang="en-GB" dirty="0"/>
        </a:p>
      </dgm:t>
    </dgm:pt>
    <dgm:pt modelId="{FB6013D1-305B-46ED-80A6-CC94271055F0}" type="parTrans" cxnId="{3C78EF1A-5FC0-4F7B-BD10-6175596B0824}">
      <dgm:prSet/>
      <dgm:spPr/>
      <dgm:t>
        <a:bodyPr/>
        <a:lstStyle/>
        <a:p>
          <a:endParaRPr lang="en-GB"/>
        </a:p>
      </dgm:t>
    </dgm:pt>
    <dgm:pt modelId="{1CA3E25C-C6A9-4B1A-95B7-26016E0C9BE3}" type="sibTrans" cxnId="{3C78EF1A-5FC0-4F7B-BD10-6175596B0824}">
      <dgm:prSet/>
      <dgm:spPr/>
      <dgm:t>
        <a:bodyPr/>
        <a:lstStyle/>
        <a:p>
          <a:endParaRPr lang="en-GB"/>
        </a:p>
      </dgm:t>
    </dgm:pt>
    <dgm:pt modelId="{61C5300A-02EF-49EF-BA82-6BA24A0D31A2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en-GB" dirty="0"/>
            <a:t>(</a:t>
          </a:r>
          <a:r>
            <a:rPr lang="en-GB" dirty="0" err="1"/>
            <a:t>kesehatan</a:t>
          </a:r>
          <a:r>
            <a:rPr lang="en-GB" dirty="0"/>
            <a:t> mental) </a:t>
          </a:r>
          <a:r>
            <a:rPr lang="en-GB" dirty="0" err="1"/>
            <a:t>Refleksi</a:t>
          </a:r>
          <a:r>
            <a:rPr lang="en-GB" dirty="0"/>
            <a:t> </a:t>
          </a:r>
          <a:r>
            <a:rPr lang="en-GB" dirty="0" err="1"/>
            <a:t>awal</a:t>
          </a:r>
          <a:endParaRPr lang="en-GB" dirty="0"/>
        </a:p>
      </dgm:t>
    </dgm:pt>
    <dgm:pt modelId="{C136410A-0F20-4C82-80E6-34F9814DE823}" type="parTrans" cxnId="{32C9CFCC-6DA4-4D14-A11A-6E289578F6EB}">
      <dgm:prSet/>
      <dgm:spPr/>
      <dgm:t>
        <a:bodyPr/>
        <a:lstStyle/>
        <a:p>
          <a:endParaRPr lang="en-GB"/>
        </a:p>
      </dgm:t>
    </dgm:pt>
    <dgm:pt modelId="{758C9D3B-718F-4CEF-99CA-C39CB9456F95}" type="sibTrans" cxnId="{32C9CFCC-6DA4-4D14-A11A-6E289578F6EB}">
      <dgm:prSet/>
      <dgm:spPr/>
      <dgm:t>
        <a:bodyPr/>
        <a:lstStyle/>
        <a:p>
          <a:endParaRPr lang="en-GB"/>
        </a:p>
      </dgm:t>
    </dgm:pt>
    <dgm:pt modelId="{9EC058A3-0576-4077-A7AB-B8FE350BC8A5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en-GB" dirty="0"/>
            <a:t>(</a:t>
          </a:r>
          <a:r>
            <a:rPr lang="en-GB" dirty="0" err="1"/>
            <a:t>kesehatan</a:t>
          </a:r>
          <a:r>
            <a:rPr lang="en-GB" dirty="0"/>
            <a:t> mental) </a:t>
          </a:r>
          <a:r>
            <a:rPr lang="en-GB" dirty="0" err="1"/>
            <a:t>Diskusi</a:t>
          </a:r>
          <a:endParaRPr lang="en-GB" dirty="0"/>
        </a:p>
      </dgm:t>
    </dgm:pt>
    <dgm:pt modelId="{3FE09821-8697-4DD4-AC5E-69FFFA356919}" type="parTrans" cxnId="{56200069-9882-4B68-870E-159928C8B88A}">
      <dgm:prSet/>
      <dgm:spPr/>
      <dgm:t>
        <a:bodyPr/>
        <a:lstStyle/>
        <a:p>
          <a:endParaRPr lang="en-GB"/>
        </a:p>
      </dgm:t>
    </dgm:pt>
    <dgm:pt modelId="{9BAD05A7-B90E-4998-AA11-DB101FEF7E8D}" type="sibTrans" cxnId="{56200069-9882-4B68-870E-159928C8B88A}">
      <dgm:prSet/>
      <dgm:spPr/>
      <dgm:t>
        <a:bodyPr/>
        <a:lstStyle/>
        <a:p>
          <a:endParaRPr lang="en-GB"/>
        </a:p>
      </dgm:t>
    </dgm:pt>
    <dgm:pt modelId="{9432E1C5-73C2-4D32-9F38-C4296ECBB177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en-GB" dirty="0"/>
            <a:t>(</a:t>
          </a:r>
          <a:r>
            <a:rPr lang="en-GB" dirty="0" err="1"/>
            <a:t>nutrisi</a:t>
          </a:r>
          <a:r>
            <a:rPr lang="en-GB" dirty="0"/>
            <a:t>) </a:t>
          </a:r>
          <a:r>
            <a:rPr lang="en-GB" dirty="0" err="1"/>
            <a:t>Kebutuhan</a:t>
          </a:r>
          <a:r>
            <a:rPr lang="en-GB" dirty="0"/>
            <a:t> </a:t>
          </a:r>
          <a:r>
            <a:rPr lang="en-GB" dirty="0" err="1"/>
            <a:t>nutrisi</a:t>
          </a:r>
          <a:r>
            <a:rPr lang="en-GB" dirty="0"/>
            <a:t> </a:t>
          </a:r>
          <a:r>
            <a:rPr lang="en-GB" dirty="0" err="1"/>
            <a:t>harianku</a:t>
          </a:r>
          <a:endParaRPr lang="en-GB" dirty="0"/>
        </a:p>
      </dgm:t>
    </dgm:pt>
    <dgm:pt modelId="{D296AD27-DC02-4659-9611-CD24CB0084E2}" type="parTrans" cxnId="{72047894-2977-4286-91F5-52B25DD76E11}">
      <dgm:prSet/>
      <dgm:spPr/>
      <dgm:t>
        <a:bodyPr/>
        <a:lstStyle/>
        <a:p>
          <a:endParaRPr lang="en-GB"/>
        </a:p>
      </dgm:t>
    </dgm:pt>
    <dgm:pt modelId="{867D3DB6-8C5C-4028-AA5E-4AAEF1694B45}" type="sibTrans" cxnId="{72047894-2977-4286-91F5-52B25DD76E11}">
      <dgm:prSet/>
      <dgm:spPr/>
      <dgm:t>
        <a:bodyPr/>
        <a:lstStyle/>
        <a:p>
          <a:endParaRPr lang="en-GB"/>
        </a:p>
      </dgm:t>
    </dgm:pt>
    <dgm:pt modelId="{7A924931-F6FE-4F58-A7A6-EA246E8CB33F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en-GB" dirty="0"/>
            <a:t>(</a:t>
          </a:r>
          <a:r>
            <a:rPr lang="en-GB" dirty="0" err="1"/>
            <a:t>nutrisi</a:t>
          </a:r>
          <a:r>
            <a:rPr lang="en-GB" dirty="0"/>
            <a:t>) </a:t>
          </a:r>
          <a:r>
            <a:rPr lang="en-GB" dirty="0" err="1"/>
            <a:t>Eksplorasi</a:t>
          </a:r>
          <a:r>
            <a:rPr lang="en-GB" dirty="0"/>
            <a:t> </a:t>
          </a:r>
          <a:r>
            <a:rPr lang="en-GB" dirty="0" err="1"/>
            <a:t>isu</a:t>
          </a:r>
          <a:endParaRPr lang="en-GB" dirty="0"/>
        </a:p>
      </dgm:t>
    </dgm:pt>
    <dgm:pt modelId="{57D63DE9-5FD4-43ED-8866-E03FBF21599E}" type="parTrans" cxnId="{75740EBB-FBF1-4848-8E56-6AC61664F12B}">
      <dgm:prSet/>
      <dgm:spPr/>
      <dgm:t>
        <a:bodyPr/>
        <a:lstStyle/>
        <a:p>
          <a:endParaRPr lang="en-GB"/>
        </a:p>
      </dgm:t>
    </dgm:pt>
    <dgm:pt modelId="{B981AAAF-14D8-4D62-8354-64BEC2C4829E}" type="sibTrans" cxnId="{75740EBB-FBF1-4848-8E56-6AC61664F12B}">
      <dgm:prSet/>
      <dgm:spPr/>
      <dgm:t>
        <a:bodyPr/>
        <a:lstStyle/>
        <a:p>
          <a:endParaRPr lang="en-GB"/>
        </a:p>
      </dgm:t>
    </dgm:pt>
    <dgm:pt modelId="{DBA68BE8-B6F2-4459-BEA7-139DF353A6C2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en-GB" dirty="0"/>
            <a:t>(</a:t>
          </a:r>
          <a:r>
            <a:rPr lang="en-GB" dirty="0" err="1"/>
            <a:t>nutrisi</a:t>
          </a:r>
          <a:r>
            <a:rPr lang="en-GB" dirty="0"/>
            <a:t>) </a:t>
          </a:r>
          <a:r>
            <a:rPr lang="en-GB" dirty="0" err="1"/>
            <a:t>Observasi</a:t>
          </a:r>
          <a:r>
            <a:rPr lang="en-GB" dirty="0"/>
            <a:t> dan </a:t>
          </a:r>
          <a:r>
            <a:rPr lang="en-GB" dirty="0" err="1"/>
            <a:t>diskusi</a:t>
          </a:r>
          <a:endParaRPr lang="en-GB" dirty="0"/>
        </a:p>
      </dgm:t>
    </dgm:pt>
    <dgm:pt modelId="{0EFC03CA-2B78-4A3D-A4A4-1145D4737A7D}" type="parTrans" cxnId="{FE9D5DA1-745C-448D-8137-A11E6109AAD1}">
      <dgm:prSet/>
      <dgm:spPr/>
      <dgm:t>
        <a:bodyPr/>
        <a:lstStyle/>
        <a:p>
          <a:endParaRPr lang="en-GB"/>
        </a:p>
      </dgm:t>
    </dgm:pt>
    <dgm:pt modelId="{CD0AFFA0-EAD3-4A1D-B9E8-C26097627500}" type="sibTrans" cxnId="{FE9D5DA1-745C-448D-8137-A11E6109AAD1}">
      <dgm:prSet/>
      <dgm:spPr/>
      <dgm:t>
        <a:bodyPr/>
        <a:lstStyle/>
        <a:p>
          <a:endParaRPr lang="en-GB"/>
        </a:p>
      </dgm:t>
    </dgm:pt>
    <dgm:pt modelId="{AFD9ABDA-F709-44D3-A7AD-623D9B051F97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en-GB" dirty="0"/>
            <a:t>(</a:t>
          </a:r>
          <a:r>
            <a:rPr lang="en-GB" dirty="0" err="1"/>
            <a:t>nutrisi</a:t>
          </a:r>
          <a:r>
            <a:rPr lang="en-GB" dirty="0"/>
            <a:t>) </a:t>
          </a:r>
          <a:r>
            <a:rPr lang="en-GB" dirty="0" err="1"/>
            <a:t>Kunjungan</a:t>
          </a:r>
          <a:r>
            <a:rPr lang="en-GB" dirty="0"/>
            <a:t> </a:t>
          </a:r>
          <a:r>
            <a:rPr lang="en-GB" dirty="0" err="1"/>
            <a:t>ke</a:t>
          </a:r>
          <a:r>
            <a:rPr lang="en-GB" dirty="0"/>
            <a:t> </a:t>
          </a:r>
          <a:r>
            <a:rPr lang="en-GB" dirty="0" err="1"/>
            <a:t>pabrik</a:t>
          </a:r>
          <a:r>
            <a:rPr lang="en-GB" dirty="0"/>
            <a:t> </a:t>
          </a:r>
          <a:r>
            <a:rPr lang="en-GB" dirty="0" err="1"/>
            <a:t>makanan</a:t>
          </a:r>
          <a:endParaRPr lang="en-GB" dirty="0"/>
        </a:p>
      </dgm:t>
    </dgm:pt>
    <dgm:pt modelId="{2E3C6238-CC7F-404A-B687-AC81B55B2238}" type="parTrans" cxnId="{E5A93068-25DD-4F1F-BB14-C30162629D76}">
      <dgm:prSet/>
      <dgm:spPr/>
      <dgm:t>
        <a:bodyPr/>
        <a:lstStyle/>
        <a:p>
          <a:endParaRPr lang="en-GB"/>
        </a:p>
      </dgm:t>
    </dgm:pt>
    <dgm:pt modelId="{0FD87CD8-5455-417C-B051-2FA5E243F25F}" type="sibTrans" cxnId="{E5A93068-25DD-4F1F-BB14-C30162629D76}">
      <dgm:prSet/>
      <dgm:spPr/>
      <dgm:t>
        <a:bodyPr/>
        <a:lstStyle/>
        <a:p>
          <a:endParaRPr lang="en-GB"/>
        </a:p>
      </dgm:t>
    </dgm:pt>
    <dgm:pt modelId="{5566F91D-83EB-4BFD-AE34-262AC08898C4}">
      <dgm:prSet phldrT="[Text]"/>
      <dgm:spPr/>
      <dgm:t>
        <a:bodyPr/>
        <a:lstStyle/>
        <a:p>
          <a:pPr>
            <a:buFont typeface="+mj-lt"/>
            <a:buAutoNum type="arabicPeriod" startAt="9"/>
          </a:pPr>
          <a:r>
            <a:rPr lang="en-GB" dirty="0"/>
            <a:t>Latihan </a:t>
          </a:r>
          <a:r>
            <a:rPr lang="en-GB" dirty="0" err="1"/>
            <a:t>pernapasan</a:t>
          </a:r>
          <a:r>
            <a:rPr lang="en-GB" dirty="0"/>
            <a:t> </a:t>
          </a:r>
          <a:r>
            <a:rPr lang="en-GB" dirty="0" err="1"/>
            <a:t>dalam</a:t>
          </a:r>
          <a:endParaRPr lang="en-GB" dirty="0"/>
        </a:p>
      </dgm:t>
    </dgm:pt>
    <dgm:pt modelId="{F7B4A04E-82CA-4E6B-AD9C-7AC7A0F28C98}" type="parTrans" cxnId="{0FDA1981-A314-4E78-A6B5-71E4F986A79B}">
      <dgm:prSet/>
      <dgm:spPr/>
      <dgm:t>
        <a:bodyPr/>
        <a:lstStyle/>
        <a:p>
          <a:endParaRPr lang="en-GB"/>
        </a:p>
      </dgm:t>
    </dgm:pt>
    <dgm:pt modelId="{82DF449A-00F2-403F-8DB3-8828557C2D63}" type="sibTrans" cxnId="{0FDA1981-A314-4E78-A6B5-71E4F986A79B}">
      <dgm:prSet/>
      <dgm:spPr/>
      <dgm:t>
        <a:bodyPr/>
        <a:lstStyle/>
        <a:p>
          <a:endParaRPr lang="en-GB"/>
        </a:p>
      </dgm:t>
    </dgm:pt>
    <dgm:pt modelId="{3410D59E-75AF-4DBE-997A-CEFEEC97BCC5}">
      <dgm:prSet phldrT="[Text]"/>
      <dgm:spPr/>
      <dgm:t>
        <a:bodyPr/>
        <a:lstStyle/>
        <a:p>
          <a:pPr>
            <a:buFont typeface="+mj-lt"/>
            <a:buAutoNum type="arabicPeriod" startAt="9"/>
          </a:pPr>
          <a:r>
            <a:rPr lang="en-GB" dirty="0"/>
            <a:t>Latihan </a:t>
          </a:r>
          <a:r>
            <a:rPr lang="en-GB" dirty="0" err="1"/>
            <a:t>relaksasi</a:t>
          </a:r>
          <a:r>
            <a:rPr lang="en-GB" dirty="0"/>
            <a:t> </a:t>
          </a:r>
          <a:r>
            <a:rPr lang="en-GB" dirty="0" err="1"/>
            <a:t>otot</a:t>
          </a:r>
          <a:endParaRPr lang="en-GB" dirty="0"/>
        </a:p>
      </dgm:t>
    </dgm:pt>
    <dgm:pt modelId="{7DDDCDE7-455F-4454-A4AA-2226C6369299}" type="parTrans" cxnId="{F824EF88-B789-4144-BFE9-2BA20C2D4401}">
      <dgm:prSet/>
      <dgm:spPr/>
      <dgm:t>
        <a:bodyPr/>
        <a:lstStyle/>
        <a:p>
          <a:endParaRPr lang="en-GB"/>
        </a:p>
      </dgm:t>
    </dgm:pt>
    <dgm:pt modelId="{DBEBF98E-42C4-439B-A862-3BAF8F3CB4AC}" type="sibTrans" cxnId="{F824EF88-B789-4144-BFE9-2BA20C2D4401}">
      <dgm:prSet/>
      <dgm:spPr/>
      <dgm:t>
        <a:bodyPr/>
        <a:lstStyle/>
        <a:p>
          <a:endParaRPr lang="en-GB"/>
        </a:p>
      </dgm:t>
    </dgm:pt>
    <dgm:pt modelId="{DD4F7E74-482B-4A55-A3C5-52751EA7AB33}">
      <dgm:prSet phldrT="[Text]"/>
      <dgm:spPr/>
      <dgm:t>
        <a:bodyPr/>
        <a:lstStyle/>
        <a:p>
          <a:pPr>
            <a:buFont typeface="+mj-lt"/>
            <a:buAutoNum type="arabicPeriod" startAt="9"/>
          </a:pPr>
          <a:r>
            <a:rPr lang="en-GB" dirty="0" err="1"/>
            <a:t>Meditasi</a:t>
          </a:r>
          <a:endParaRPr lang="en-GB" dirty="0"/>
        </a:p>
      </dgm:t>
    </dgm:pt>
    <dgm:pt modelId="{6B8EE527-E1FD-4AF0-ACF7-9BF5580E3D70}" type="parTrans" cxnId="{13BDDFA9-48F6-47AF-90F3-E83B6A0F9447}">
      <dgm:prSet/>
      <dgm:spPr/>
      <dgm:t>
        <a:bodyPr/>
        <a:lstStyle/>
        <a:p>
          <a:endParaRPr lang="en-GB"/>
        </a:p>
      </dgm:t>
    </dgm:pt>
    <dgm:pt modelId="{CA4E8FEC-7348-40DE-8324-93F509D0F52A}" type="sibTrans" cxnId="{13BDDFA9-48F6-47AF-90F3-E83B6A0F9447}">
      <dgm:prSet/>
      <dgm:spPr/>
      <dgm:t>
        <a:bodyPr/>
        <a:lstStyle/>
        <a:p>
          <a:endParaRPr lang="en-GB"/>
        </a:p>
      </dgm:t>
    </dgm:pt>
    <dgm:pt modelId="{82C3B5E9-314A-4C57-8FB3-3ACF747F2804}">
      <dgm:prSet phldrT="[Text]"/>
      <dgm:spPr/>
      <dgm:t>
        <a:bodyPr/>
        <a:lstStyle/>
        <a:p>
          <a:pPr>
            <a:buFont typeface="+mj-lt"/>
            <a:buAutoNum type="arabicPeriod" startAt="9"/>
          </a:pPr>
          <a:r>
            <a:rPr lang="en-GB" dirty="0" err="1"/>
            <a:t>Imajinasi</a:t>
          </a:r>
          <a:r>
            <a:rPr lang="en-GB" dirty="0"/>
            <a:t> visual</a:t>
          </a:r>
        </a:p>
      </dgm:t>
    </dgm:pt>
    <dgm:pt modelId="{2750A757-2ECF-4EBF-A829-69AFBC2A9364}" type="parTrans" cxnId="{5A1FE5FD-AB81-477B-B993-96C699B57CBC}">
      <dgm:prSet/>
      <dgm:spPr/>
      <dgm:t>
        <a:bodyPr/>
        <a:lstStyle/>
        <a:p>
          <a:endParaRPr lang="en-GB"/>
        </a:p>
      </dgm:t>
    </dgm:pt>
    <dgm:pt modelId="{BBB59EB9-37F9-4711-9D48-C1F10FAB06F8}" type="sibTrans" cxnId="{5A1FE5FD-AB81-477B-B993-96C699B57CBC}">
      <dgm:prSet/>
      <dgm:spPr/>
      <dgm:t>
        <a:bodyPr/>
        <a:lstStyle/>
        <a:p>
          <a:endParaRPr lang="en-GB"/>
        </a:p>
      </dgm:t>
    </dgm:pt>
    <dgm:pt modelId="{F7B17EE7-1049-4B53-AF6C-2548F9974977}">
      <dgm:prSet phldrT="[Text]"/>
      <dgm:spPr/>
      <dgm:t>
        <a:bodyPr/>
        <a:lstStyle/>
        <a:p>
          <a:pPr>
            <a:buFont typeface="+mj-lt"/>
            <a:buAutoNum type="arabicPeriod" startAt="9"/>
          </a:pPr>
          <a:r>
            <a:rPr lang="en-GB" i="1" dirty="0"/>
            <a:t>Peer sharing</a:t>
          </a:r>
        </a:p>
      </dgm:t>
    </dgm:pt>
    <dgm:pt modelId="{17A09A11-01E2-4458-8C4C-171F5CE5D729}" type="parTrans" cxnId="{27F8B580-35ED-45D3-9879-8B7BE8BD8A19}">
      <dgm:prSet/>
      <dgm:spPr/>
      <dgm:t>
        <a:bodyPr/>
        <a:lstStyle/>
        <a:p>
          <a:endParaRPr lang="en-GB"/>
        </a:p>
      </dgm:t>
    </dgm:pt>
    <dgm:pt modelId="{4ED8364A-B06D-4DE3-AF63-E8243CEEBBB6}" type="sibTrans" cxnId="{27F8B580-35ED-45D3-9879-8B7BE8BD8A19}">
      <dgm:prSet/>
      <dgm:spPr/>
      <dgm:t>
        <a:bodyPr/>
        <a:lstStyle/>
        <a:p>
          <a:endParaRPr lang="en-GB"/>
        </a:p>
      </dgm:t>
    </dgm:pt>
    <dgm:pt modelId="{5B2B8657-A6CA-4B48-B36D-4281701EFA84}">
      <dgm:prSet phldrT="[Text]"/>
      <dgm:spPr/>
      <dgm:t>
        <a:bodyPr/>
        <a:lstStyle/>
        <a:p>
          <a:pPr>
            <a:buFont typeface="+mj-lt"/>
            <a:buAutoNum type="arabicPeriod" startAt="9"/>
          </a:pPr>
          <a:r>
            <a:rPr lang="en-GB" i="1" dirty="0"/>
            <a:t>Charades</a:t>
          </a:r>
        </a:p>
      </dgm:t>
    </dgm:pt>
    <dgm:pt modelId="{8450D307-5744-4189-95C0-FE303D0A6168}" type="parTrans" cxnId="{73CCE4FB-1CD6-4148-A05F-7C5B77E06D6F}">
      <dgm:prSet/>
      <dgm:spPr/>
      <dgm:t>
        <a:bodyPr/>
        <a:lstStyle/>
        <a:p>
          <a:endParaRPr lang="en-GB"/>
        </a:p>
      </dgm:t>
    </dgm:pt>
    <dgm:pt modelId="{D52A39A9-9DAE-4CAB-B7F5-A899F3828AD5}" type="sibTrans" cxnId="{73CCE4FB-1CD6-4148-A05F-7C5B77E06D6F}">
      <dgm:prSet/>
      <dgm:spPr/>
      <dgm:t>
        <a:bodyPr/>
        <a:lstStyle/>
        <a:p>
          <a:endParaRPr lang="en-GB"/>
        </a:p>
      </dgm:t>
    </dgm:pt>
    <dgm:pt modelId="{8F9A128C-FCD8-449F-8C18-2F78E1667F8A}">
      <dgm:prSet phldrT="[Text]"/>
      <dgm:spPr/>
      <dgm:t>
        <a:bodyPr/>
        <a:lstStyle/>
        <a:p>
          <a:pPr>
            <a:buFont typeface="+mj-lt"/>
            <a:buAutoNum type="arabicPeriod" startAt="9"/>
          </a:pPr>
          <a:r>
            <a:rPr lang="en-GB" i="1" dirty="0"/>
            <a:t>Silent game</a:t>
          </a:r>
        </a:p>
      </dgm:t>
    </dgm:pt>
    <dgm:pt modelId="{BCD5471E-3541-496C-8D32-B01C1F5A6EE1}" type="parTrans" cxnId="{4862D197-15D5-4B19-B92C-C9F3F20C5691}">
      <dgm:prSet/>
      <dgm:spPr/>
      <dgm:t>
        <a:bodyPr/>
        <a:lstStyle/>
        <a:p>
          <a:endParaRPr lang="en-GB"/>
        </a:p>
      </dgm:t>
    </dgm:pt>
    <dgm:pt modelId="{6D651503-3109-4DD8-B0CA-6E05006DCD23}" type="sibTrans" cxnId="{4862D197-15D5-4B19-B92C-C9F3F20C5691}">
      <dgm:prSet/>
      <dgm:spPr/>
      <dgm:t>
        <a:bodyPr/>
        <a:lstStyle/>
        <a:p>
          <a:endParaRPr lang="en-GB"/>
        </a:p>
      </dgm:t>
    </dgm:pt>
    <dgm:pt modelId="{46BFD264-7BFA-471E-98F0-0CFA91156414}">
      <dgm:prSet phldrT="[Text]"/>
      <dgm:spPr/>
      <dgm:t>
        <a:bodyPr/>
        <a:lstStyle/>
        <a:p>
          <a:pPr>
            <a:buFont typeface="+mj-lt"/>
            <a:buAutoNum type="arabicPeriod" startAt="9"/>
          </a:pPr>
          <a:r>
            <a:rPr lang="en-GB" i="0" dirty="0"/>
            <a:t>Peta </a:t>
          </a:r>
          <a:r>
            <a:rPr lang="en-GB" i="0" dirty="0" err="1"/>
            <a:t>emosional</a:t>
          </a:r>
          <a:endParaRPr lang="en-GB" i="0" dirty="0"/>
        </a:p>
      </dgm:t>
    </dgm:pt>
    <dgm:pt modelId="{0DBB4C3C-D31E-43AE-9335-8C006931FD6E}" type="parTrans" cxnId="{248E471B-6DD0-4B3C-B6E2-2ED5755B981A}">
      <dgm:prSet/>
      <dgm:spPr/>
    </dgm:pt>
    <dgm:pt modelId="{4E9D9022-5D84-448F-941F-AAD7EF01C265}" type="sibTrans" cxnId="{248E471B-6DD0-4B3C-B6E2-2ED5755B981A}">
      <dgm:prSet/>
      <dgm:spPr/>
    </dgm:pt>
    <dgm:pt modelId="{6FE88611-CB58-43E2-9011-291E431FDD2F}">
      <dgm:prSet phldrT="[Text]"/>
      <dgm:spPr/>
      <dgm:t>
        <a:bodyPr/>
        <a:lstStyle/>
        <a:p>
          <a:pPr>
            <a:buFont typeface="+mj-lt"/>
            <a:buAutoNum type="arabicPeriod" startAt="18"/>
          </a:pPr>
          <a:r>
            <a:rPr lang="en-GB" dirty="0" err="1"/>
            <a:t>Kriteria</a:t>
          </a:r>
          <a:r>
            <a:rPr lang="en-GB" dirty="0"/>
            <a:t> </a:t>
          </a:r>
          <a:r>
            <a:rPr lang="en-GB" dirty="0" err="1"/>
            <a:t>pembuatan</a:t>
          </a:r>
          <a:r>
            <a:rPr lang="en-GB" dirty="0"/>
            <a:t> poster</a:t>
          </a:r>
        </a:p>
      </dgm:t>
    </dgm:pt>
    <dgm:pt modelId="{810E57E8-9CDC-4E6F-BD53-7F6DB9FD4BBB}" type="parTrans" cxnId="{18410F33-E678-4D8B-BD13-F0EB844216B6}">
      <dgm:prSet/>
      <dgm:spPr/>
    </dgm:pt>
    <dgm:pt modelId="{B4BA2888-653B-46F2-AF1C-338B4060904B}" type="sibTrans" cxnId="{18410F33-E678-4D8B-BD13-F0EB844216B6}">
      <dgm:prSet/>
      <dgm:spPr/>
    </dgm:pt>
    <dgm:pt modelId="{3CD7FA49-E70E-4198-AC56-CE82867621D9}">
      <dgm:prSet phldrT="[Text]"/>
      <dgm:spPr/>
      <dgm:t>
        <a:bodyPr/>
        <a:lstStyle/>
        <a:p>
          <a:pPr>
            <a:buFont typeface="+mj-lt"/>
            <a:buAutoNum type="arabicPeriod" startAt="18"/>
          </a:pPr>
          <a:r>
            <a:rPr lang="en-GB" dirty="0" err="1"/>
            <a:t>Membuat</a:t>
          </a:r>
          <a:r>
            <a:rPr lang="en-GB" dirty="0"/>
            <a:t> dan </a:t>
          </a:r>
          <a:r>
            <a:rPr lang="en-GB" dirty="0" err="1"/>
            <a:t>mempresentasikan</a:t>
          </a:r>
          <a:r>
            <a:rPr lang="en-GB" dirty="0"/>
            <a:t> poster</a:t>
          </a:r>
        </a:p>
      </dgm:t>
    </dgm:pt>
    <dgm:pt modelId="{80D22590-2A32-4D99-BB23-04B2285F2CCA}" type="parTrans" cxnId="{233B19D0-ABD2-4FE9-A7D1-8B8CDD2CA6D7}">
      <dgm:prSet/>
      <dgm:spPr/>
    </dgm:pt>
    <dgm:pt modelId="{2E3C7828-140E-425D-B6B9-6C5B79F6727C}" type="sibTrans" cxnId="{233B19D0-ABD2-4FE9-A7D1-8B8CDD2CA6D7}">
      <dgm:prSet/>
      <dgm:spPr/>
    </dgm:pt>
    <dgm:pt modelId="{9F5C45E1-3989-42B4-BF86-3A00569C6C62}" type="pres">
      <dgm:prSet presAssocID="{298B06DD-2006-4777-997E-A2E3ABFB9850}" presName="Name0" presStyleCnt="0">
        <dgm:presLayoutVars>
          <dgm:dir/>
          <dgm:animLvl val="lvl"/>
          <dgm:resizeHandles val="exact"/>
        </dgm:presLayoutVars>
      </dgm:prSet>
      <dgm:spPr/>
    </dgm:pt>
    <dgm:pt modelId="{CD69AB2D-00C2-4F3E-B49B-C72D2AD3101A}" type="pres">
      <dgm:prSet presAssocID="{2645D248-5A99-4B5C-931C-309E9B475CC8}" presName="composite" presStyleCnt="0"/>
      <dgm:spPr/>
    </dgm:pt>
    <dgm:pt modelId="{DE60E251-F029-4911-90AA-7A69744AFFEB}" type="pres">
      <dgm:prSet presAssocID="{2645D248-5A99-4B5C-931C-309E9B475CC8}" presName="parTx" presStyleLbl="alignNode1" presStyleIdx="0" presStyleCnt="3" custLinFactNeighborX="-2908">
        <dgm:presLayoutVars>
          <dgm:chMax val="0"/>
          <dgm:chPref val="0"/>
          <dgm:bulletEnabled val="1"/>
        </dgm:presLayoutVars>
      </dgm:prSet>
      <dgm:spPr/>
    </dgm:pt>
    <dgm:pt modelId="{F6936493-21FD-446D-967A-F0FBF891471E}" type="pres">
      <dgm:prSet presAssocID="{2645D248-5A99-4B5C-931C-309E9B475CC8}" presName="desTx" presStyleLbl="alignAccFollowNode1" presStyleIdx="0" presStyleCnt="3">
        <dgm:presLayoutVars>
          <dgm:bulletEnabled val="1"/>
        </dgm:presLayoutVars>
      </dgm:prSet>
      <dgm:spPr/>
    </dgm:pt>
    <dgm:pt modelId="{8E888FCC-F1A0-445B-9453-201F7CF94CCC}" type="pres">
      <dgm:prSet presAssocID="{48FDA51B-59B2-4073-B411-9836E0908EF4}" presName="space" presStyleCnt="0"/>
      <dgm:spPr/>
    </dgm:pt>
    <dgm:pt modelId="{2A6CF0A4-31C8-4AC6-821E-2129590DFD27}" type="pres">
      <dgm:prSet presAssocID="{B7E58BF8-AD64-4512-BD9D-17FA8FA0B725}" presName="composite" presStyleCnt="0"/>
      <dgm:spPr/>
    </dgm:pt>
    <dgm:pt modelId="{4498919C-29EA-43AB-9443-F664473A8118}" type="pres">
      <dgm:prSet presAssocID="{B7E58BF8-AD64-4512-BD9D-17FA8FA0B725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A630B75B-24F3-4043-86B3-8C2EB2B44823}" type="pres">
      <dgm:prSet presAssocID="{B7E58BF8-AD64-4512-BD9D-17FA8FA0B725}" presName="desTx" presStyleLbl="alignAccFollowNode1" presStyleIdx="1" presStyleCnt="3">
        <dgm:presLayoutVars>
          <dgm:bulletEnabled val="1"/>
        </dgm:presLayoutVars>
      </dgm:prSet>
      <dgm:spPr/>
    </dgm:pt>
    <dgm:pt modelId="{8A7A955C-B817-44BD-B739-849A6B18C05B}" type="pres">
      <dgm:prSet presAssocID="{290CC9BD-6FFC-40B4-9CE2-DA6AAA46BE92}" presName="space" presStyleCnt="0"/>
      <dgm:spPr/>
    </dgm:pt>
    <dgm:pt modelId="{2A263C8E-45CF-4938-9000-B65CC3516A26}" type="pres">
      <dgm:prSet presAssocID="{125368DF-40DC-4B2A-AD08-90458E5A7D84}" presName="composite" presStyleCnt="0"/>
      <dgm:spPr/>
    </dgm:pt>
    <dgm:pt modelId="{B67DBA79-28EB-496A-9976-C8C582CB7040}" type="pres">
      <dgm:prSet presAssocID="{125368DF-40DC-4B2A-AD08-90458E5A7D84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258DD504-BEF8-4716-BADF-8654A50A6ED1}" type="pres">
      <dgm:prSet presAssocID="{125368DF-40DC-4B2A-AD08-90458E5A7D84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48567E01-0CCC-496A-8BE2-1E3BF4827669}" srcId="{2645D248-5A99-4B5C-931C-309E9B475CC8}" destId="{E2D30C83-BEF3-43F5-8FCF-43A0B150BEE4}" srcOrd="1" destOrd="0" parTransId="{489FD40D-1A44-4147-A41F-9BC677D1A671}" sibTransId="{3827E9F3-F67E-4AFF-AE70-B6CF77BE798C}"/>
    <dgm:cxn modelId="{CABE2214-83AE-4536-8F88-CE766CB17AFD}" srcId="{298B06DD-2006-4777-997E-A2E3ABFB9850}" destId="{B7E58BF8-AD64-4512-BD9D-17FA8FA0B725}" srcOrd="1" destOrd="0" parTransId="{212FF4B2-2358-42A1-8813-FA90A2365E68}" sibTransId="{290CC9BD-6FFC-40B4-9CE2-DA6AAA46BE92}"/>
    <dgm:cxn modelId="{1FDDE614-9B02-4317-BC0B-1259D961DCEB}" type="presOf" srcId="{46BFD264-7BFA-471E-98F0-0CFA91156414}" destId="{A630B75B-24F3-4043-86B3-8C2EB2B44823}" srcOrd="0" destOrd="8" presId="urn:microsoft.com/office/officeart/2005/8/layout/hList1"/>
    <dgm:cxn modelId="{3C78EF1A-5FC0-4F7B-BD10-6175596B0824}" srcId="{2645D248-5A99-4B5C-931C-309E9B475CC8}" destId="{FF9940EE-555D-42B3-AE61-D872502B4203}" srcOrd="8" destOrd="0" parTransId="{FB6013D1-305B-46ED-80A6-CC94271055F0}" sibTransId="{1CA3E25C-C6A9-4B1A-95B7-26016E0C9BE3}"/>
    <dgm:cxn modelId="{248E471B-6DD0-4B3C-B6E2-2ED5755B981A}" srcId="{B7E58BF8-AD64-4512-BD9D-17FA8FA0B725}" destId="{46BFD264-7BFA-471E-98F0-0CFA91156414}" srcOrd="8" destOrd="0" parTransId="{0DBB4C3C-D31E-43AE-9335-8C006931FD6E}" sibTransId="{4E9D9022-5D84-448F-941F-AAD7EF01C265}"/>
    <dgm:cxn modelId="{0BB9C921-7C76-48C5-BAED-ED3BBD572FD8}" type="presOf" srcId="{5566F91D-83EB-4BFD-AE34-262AC08898C4}" destId="{A630B75B-24F3-4043-86B3-8C2EB2B44823}" srcOrd="0" destOrd="1" presId="urn:microsoft.com/office/officeart/2005/8/layout/hList1"/>
    <dgm:cxn modelId="{19AEA422-5333-45CD-84DC-AC82881BB17C}" type="presOf" srcId="{5B2B8657-A6CA-4B48-B36D-4281701EFA84}" destId="{A630B75B-24F3-4043-86B3-8C2EB2B44823}" srcOrd="0" destOrd="6" presId="urn:microsoft.com/office/officeart/2005/8/layout/hList1"/>
    <dgm:cxn modelId="{62147526-0E29-44DA-8865-1599CCD7C8F9}" type="presOf" srcId="{F7B17EE7-1049-4B53-AF6C-2548F9974977}" destId="{A630B75B-24F3-4043-86B3-8C2EB2B44823}" srcOrd="0" destOrd="5" presId="urn:microsoft.com/office/officeart/2005/8/layout/hList1"/>
    <dgm:cxn modelId="{482F3A2A-FBAD-409B-840B-A35A9447D4F7}" type="presOf" srcId="{DD4F7E74-482B-4A55-A3C5-52751EA7AB33}" destId="{A630B75B-24F3-4043-86B3-8C2EB2B44823}" srcOrd="0" destOrd="3" presId="urn:microsoft.com/office/officeart/2005/8/layout/hList1"/>
    <dgm:cxn modelId="{E5087C2C-5A0D-4068-88DF-B1AD209E072D}" type="presOf" srcId="{125368DF-40DC-4B2A-AD08-90458E5A7D84}" destId="{B67DBA79-28EB-496A-9976-C8C582CB7040}" srcOrd="0" destOrd="0" presId="urn:microsoft.com/office/officeart/2005/8/layout/hList1"/>
    <dgm:cxn modelId="{841F1330-0F28-4E6E-B843-A8E7322C1491}" type="presOf" srcId="{298B06DD-2006-4777-997E-A2E3ABFB9850}" destId="{9F5C45E1-3989-42B4-BF86-3A00569C6C62}" srcOrd="0" destOrd="0" presId="urn:microsoft.com/office/officeart/2005/8/layout/hList1"/>
    <dgm:cxn modelId="{18410F33-E678-4D8B-BD13-F0EB844216B6}" srcId="{125368DF-40DC-4B2A-AD08-90458E5A7D84}" destId="{6FE88611-CB58-43E2-9011-291E431FDD2F}" srcOrd="1" destOrd="0" parTransId="{810E57E8-9CDC-4E6F-BD53-7F6DB9FD4BBB}" sibTransId="{B4BA2888-653B-46F2-AF1C-338B4060904B}"/>
    <dgm:cxn modelId="{84FD1C36-9304-412A-8594-9DA808AFF511}" type="presOf" srcId="{E2D30C83-BEF3-43F5-8FCF-43A0B150BEE4}" destId="{F6936493-21FD-446D-967A-F0FBF891471E}" srcOrd="0" destOrd="1" presId="urn:microsoft.com/office/officeart/2005/8/layout/hList1"/>
    <dgm:cxn modelId="{5D0E483B-10E2-4B20-8294-E781AB8D5F46}" srcId="{298B06DD-2006-4777-997E-A2E3ABFB9850}" destId="{2645D248-5A99-4B5C-931C-309E9B475CC8}" srcOrd="0" destOrd="0" parTransId="{09F1BF97-61C4-4FB6-9F5E-05A7C20462C9}" sibTransId="{48FDA51B-59B2-4073-B411-9836E0908EF4}"/>
    <dgm:cxn modelId="{836CAD66-85C2-4DB6-9CB1-30EC64218FA0}" type="presOf" srcId="{7A924931-F6FE-4F58-A7A6-EA246E8CB33F}" destId="{F6936493-21FD-446D-967A-F0FBF891471E}" srcOrd="0" destOrd="5" presId="urn:microsoft.com/office/officeart/2005/8/layout/hList1"/>
    <dgm:cxn modelId="{E5A93068-25DD-4F1F-BB14-C30162629D76}" srcId="{2645D248-5A99-4B5C-931C-309E9B475CC8}" destId="{AFD9ABDA-F709-44D3-A7AD-623D9B051F97}" srcOrd="7" destOrd="0" parTransId="{2E3C6238-CC7F-404A-B687-AC81B55B2238}" sibTransId="{0FD87CD8-5455-417C-B051-2FA5E243F25F}"/>
    <dgm:cxn modelId="{56200069-9882-4B68-870E-159928C8B88A}" srcId="{2645D248-5A99-4B5C-931C-309E9B475CC8}" destId="{9EC058A3-0576-4077-A7AB-B8FE350BC8A5}" srcOrd="3" destOrd="0" parTransId="{3FE09821-8697-4DD4-AC5E-69FFFA356919}" sibTransId="{9BAD05A7-B90E-4998-AA11-DB101FEF7E8D}"/>
    <dgm:cxn modelId="{C6530F6A-9529-4DB3-A0E0-2CB06F0600FD}" type="presOf" srcId="{61C5300A-02EF-49EF-BA82-6BA24A0D31A2}" destId="{F6936493-21FD-446D-967A-F0FBF891471E}" srcOrd="0" destOrd="2" presId="urn:microsoft.com/office/officeart/2005/8/layout/hList1"/>
    <dgm:cxn modelId="{9105FF6B-590F-4449-AE32-6DFD4718CEF4}" type="presOf" srcId="{B7E58BF8-AD64-4512-BD9D-17FA8FA0B725}" destId="{4498919C-29EA-43AB-9443-F664473A8118}" srcOrd="0" destOrd="0" presId="urn:microsoft.com/office/officeart/2005/8/layout/hList1"/>
    <dgm:cxn modelId="{74C8EF4F-3F84-4D52-A108-BD4E71F92316}" srcId="{B7E58BF8-AD64-4512-BD9D-17FA8FA0B725}" destId="{611822E0-D935-4791-A3E3-04B52E8A832D}" srcOrd="0" destOrd="0" parTransId="{29F2A930-2A86-4061-819B-9DF57037CEEF}" sibTransId="{74B9B2CA-F39F-4491-A373-E0FDB0FC6CCE}"/>
    <dgm:cxn modelId="{321C6177-169D-4029-B309-F2EC5CE619A4}" srcId="{298B06DD-2006-4777-997E-A2E3ABFB9850}" destId="{125368DF-40DC-4B2A-AD08-90458E5A7D84}" srcOrd="2" destOrd="0" parTransId="{18BE2753-40E4-485F-BE06-BA59BCD9A112}" sibTransId="{0168B472-367E-4392-AFD0-E6027AAB75F3}"/>
    <dgm:cxn modelId="{2733FD57-CC9E-43A2-A684-EA0B07F2172B}" type="presOf" srcId="{2645D248-5A99-4B5C-931C-309E9B475CC8}" destId="{DE60E251-F029-4911-90AA-7A69744AFFEB}" srcOrd="0" destOrd="0" presId="urn:microsoft.com/office/officeart/2005/8/layout/hList1"/>
    <dgm:cxn modelId="{5A7F2179-9DA1-4524-876C-11CCCBE3CFFD}" srcId="{125368DF-40DC-4B2A-AD08-90458E5A7D84}" destId="{392C684C-CEC7-4B53-A9AA-FDF33542C4C1}" srcOrd="0" destOrd="0" parTransId="{09AB7194-9552-47AB-8065-9FC00B7C9F31}" sibTransId="{5539E1F3-4806-46FA-A4F6-F7E5F3D5D4D1}"/>
    <dgm:cxn modelId="{8810D27B-5061-40DE-9201-5202D7603448}" type="presOf" srcId="{6C574A94-6612-4EE9-9579-90F23E8BE194}" destId="{F6936493-21FD-446D-967A-F0FBF891471E}" srcOrd="0" destOrd="0" presId="urn:microsoft.com/office/officeart/2005/8/layout/hList1"/>
    <dgm:cxn modelId="{27F8B580-35ED-45D3-9879-8B7BE8BD8A19}" srcId="{B7E58BF8-AD64-4512-BD9D-17FA8FA0B725}" destId="{F7B17EE7-1049-4B53-AF6C-2548F9974977}" srcOrd="5" destOrd="0" parTransId="{17A09A11-01E2-4458-8C4C-171F5CE5D729}" sibTransId="{4ED8364A-B06D-4DE3-AF63-E8243CEEBBB6}"/>
    <dgm:cxn modelId="{0FDA1981-A314-4E78-A6B5-71E4F986A79B}" srcId="{B7E58BF8-AD64-4512-BD9D-17FA8FA0B725}" destId="{5566F91D-83EB-4BFD-AE34-262AC08898C4}" srcOrd="1" destOrd="0" parTransId="{F7B4A04E-82CA-4E6B-AD9C-7AC7A0F28C98}" sibTransId="{82DF449A-00F2-403F-8DB3-8828557C2D63}"/>
    <dgm:cxn modelId="{626A5185-A465-40CF-BDB3-CC555F9CDABE}" type="presOf" srcId="{9432E1C5-73C2-4D32-9F38-C4296ECBB177}" destId="{F6936493-21FD-446D-967A-F0FBF891471E}" srcOrd="0" destOrd="4" presId="urn:microsoft.com/office/officeart/2005/8/layout/hList1"/>
    <dgm:cxn modelId="{E5EA1788-BF8B-47B5-AB0E-F3678ADF6342}" type="presOf" srcId="{FF9940EE-555D-42B3-AE61-D872502B4203}" destId="{F6936493-21FD-446D-967A-F0FBF891471E}" srcOrd="0" destOrd="8" presId="urn:microsoft.com/office/officeart/2005/8/layout/hList1"/>
    <dgm:cxn modelId="{F824EF88-B789-4144-BFE9-2BA20C2D4401}" srcId="{B7E58BF8-AD64-4512-BD9D-17FA8FA0B725}" destId="{3410D59E-75AF-4DBE-997A-CEFEEC97BCC5}" srcOrd="2" destOrd="0" parTransId="{7DDDCDE7-455F-4454-A4AA-2226C6369299}" sibTransId="{DBEBF98E-42C4-439B-A862-3BAF8F3CB4AC}"/>
    <dgm:cxn modelId="{020C4A89-100F-4620-AFA1-60BFD0E6401B}" type="presOf" srcId="{6FE88611-CB58-43E2-9011-291E431FDD2F}" destId="{258DD504-BEF8-4716-BADF-8654A50A6ED1}" srcOrd="0" destOrd="1" presId="urn:microsoft.com/office/officeart/2005/8/layout/hList1"/>
    <dgm:cxn modelId="{ACBF658C-1968-4263-B180-2713D4DDF16E}" type="presOf" srcId="{611822E0-D935-4791-A3E3-04B52E8A832D}" destId="{A630B75B-24F3-4043-86B3-8C2EB2B44823}" srcOrd="0" destOrd="0" presId="urn:microsoft.com/office/officeart/2005/8/layout/hList1"/>
    <dgm:cxn modelId="{72047894-2977-4286-91F5-52B25DD76E11}" srcId="{2645D248-5A99-4B5C-931C-309E9B475CC8}" destId="{9432E1C5-73C2-4D32-9F38-C4296ECBB177}" srcOrd="4" destOrd="0" parTransId="{D296AD27-DC02-4659-9611-CD24CB0084E2}" sibTransId="{867D3DB6-8C5C-4028-AA5E-4AAEF1694B45}"/>
    <dgm:cxn modelId="{1AD51D95-E589-497A-B67F-8AF013AFAF49}" type="presOf" srcId="{82C3B5E9-314A-4C57-8FB3-3ACF747F2804}" destId="{A630B75B-24F3-4043-86B3-8C2EB2B44823}" srcOrd="0" destOrd="4" presId="urn:microsoft.com/office/officeart/2005/8/layout/hList1"/>
    <dgm:cxn modelId="{4862D197-15D5-4B19-B92C-C9F3F20C5691}" srcId="{B7E58BF8-AD64-4512-BD9D-17FA8FA0B725}" destId="{8F9A128C-FCD8-449F-8C18-2F78E1667F8A}" srcOrd="7" destOrd="0" parTransId="{BCD5471E-3541-496C-8D32-B01C1F5A6EE1}" sibTransId="{6D651503-3109-4DD8-B0CA-6E05006DCD23}"/>
    <dgm:cxn modelId="{FE9D5DA1-745C-448D-8137-A11E6109AAD1}" srcId="{2645D248-5A99-4B5C-931C-309E9B475CC8}" destId="{DBA68BE8-B6F2-4459-BEA7-139DF353A6C2}" srcOrd="6" destOrd="0" parTransId="{0EFC03CA-2B78-4A3D-A4A4-1145D4737A7D}" sibTransId="{CD0AFFA0-EAD3-4A1D-B9E8-C26097627500}"/>
    <dgm:cxn modelId="{13BDDFA9-48F6-47AF-90F3-E83B6A0F9447}" srcId="{B7E58BF8-AD64-4512-BD9D-17FA8FA0B725}" destId="{DD4F7E74-482B-4A55-A3C5-52751EA7AB33}" srcOrd="3" destOrd="0" parTransId="{6B8EE527-E1FD-4AF0-ACF7-9BF5580E3D70}" sibTransId="{CA4E8FEC-7348-40DE-8324-93F509D0F52A}"/>
    <dgm:cxn modelId="{75740EBB-FBF1-4848-8E56-6AC61664F12B}" srcId="{2645D248-5A99-4B5C-931C-309E9B475CC8}" destId="{7A924931-F6FE-4F58-A7A6-EA246E8CB33F}" srcOrd="5" destOrd="0" parTransId="{57D63DE9-5FD4-43ED-8866-E03FBF21599E}" sibTransId="{B981AAAF-14D8-4D62-8354-64BEC2C4829E}"/>
    <dgm:cxn modelId="{D0C57BBF-AF52-4A75-8977-D16A0834CD7A}" srcId="{2645D248-5A99-4B5C-931C-309E9B475CC8}" destId="{6C574A94-6612-4EE9-9579-90F23E8BE194}" srcOrd="0" destOrd="0" parTransId="{9CF3787A-6B6B-45BC-9BD5-3D00D7E973AB}" sibTransId="{1C4B6415-F49E-47AD-B77A-B81C695EA95B}"/>
    <dgm:cxn modelId="{32C9CFCC-6DA4-4D14-A11A-6E289578F6EB}" srcId="{2645D248-5A99-4B5C-931C-309E9B475CC8}" destId="{61C5300A-02EF-49EF-BA82-6BA24A0D31A2}" srcOrd="2" destOrd="0" parTransId="{C136410A-0F20-4C82-80E6-34F9814DE823}" sibTransId="{758C9D3B-718F-4CEF-99CA-C39CB9456F95}"/>
    <dgm:cxn modelId="{233B19D0-ABD2-4FE9-A7D1-8B8CDD2CA6D7}" srcId="{125368DF-40DC-4B2A-AD08-90458E5A7D84}" destId="{3CD7FA49-E70E-4198-AC56-CE82867621D9}" srcOrd="2" destOrd="0" parTransId="{80D22590-2A32-4D99-BB23-04B2285F2CCA}" sibTransId="{2E3C7828-140E-425D-B6B9-6C5B79F6727C}"/>
    <dgm:cxn modelId="{0A82F9D9-EAD9-49BB-963C-3C83CE78F041}" type="presOf" srcId="{8F9A128C-FCD8-449F-8C18-2F78E1667F8A}" destId="{A630B75B-24F3-4043-86B3-8C2EB2B44823}" srcOrd="0" destOrd="7" presId="urn:microsoft.com/office/officeart/2005/8/layout/hList1"/>
    <dgm:cxn modelId="{4A6FD1DE-C5E9-4431-98EA-7AAB2194108C}" type="presOf" srcId="{9EC058A3-0576-4077-A7AB-B8FE350BC8A5}" destId="{F6936493-21FD-446D-967A-F0FBF891471E}" srcOrd="0" destOrd="3" presId="urn:microsoft.com/office/officeart/2005/8/layout/hList1"/>
    <dgm:cxn modelId="{8CD371E2-CFCD-4001-9021-0037204E91BC}" type="presOf" srcId="{DBA68BE8-B6F2-4459-BEA7-139DF353A6C2}" destId="{F6936493-21FD-446D-967A-F0FBF891471E}" srcOrd="0" destOrd="6" presId="urn:microsoft.com/office/officeart/2005/8/layout/hList1"/>
    <dgm:cxn modelId="{47DFBBE3-C7B0-48AD-8569-9DB7BC980207}" type="presOf" srcId="{392C684C-CEC7-4B53-A9AA-FDF33542C4C1}" destId="{258DD504-BEF8-4716-BADF-8654A50A6ED1}" srcOrd="0" destOrd="0" presId="urn:microsoft.com/office/officeart/2005/8/layout/hList1"/>
    <dgm:cxn modelId="{A1FB60F5-C1F7-4FF5-A905-894A43B63CA8}" type="presOf" srcId="{3CD7FA49-E70E-4198-AC56-CE82867621D9}" destId="{258DD504-BEF8-4716-BADF-8654A50A6ED1}" srcOrd="0" destOrd="2" presId="urn:microsoft.com/office/officeart/2005/8/layout/hList1"/>
    <dgm:cxn modelId="{09CC3AF6-7F78-42B7-8DF2-CFBFBB65355A}" type="presOf" srcId="{3410D59E-75AF-4DBE-997A-CEFEEC97BCC5}" destId="{A630B75B-24F3-4043-86B3-8C2EB2B44823}" srcOrd="0" destOrd="2" presId="urn:microsoft.com/office/officeart/2005/8/layout/hList1"/>
    <dgm:cxn modelId="{56D98AF6-9B4A-4BAB-89BD-6FBC03A2830A}" type="presOf" srcId="{AFD9ABDA-F709-44D3-A7AD-623D9B051F97}" destId="{F6936493-21FD-446D-967A-F0FBF891471E}" srcOrd="0" destOrd="7" presId="urn:microsoft.com/office/officeart/2005/8/layout/hList1"/>
    <dgm:cxn modelId="{73CCE4FB-1CD6-4148-A05F-7C5B77E06D6F}" srcId="{B7E58BF8-AD64-4512-BD9D-17FA8FA0B725}" destId="{5B2B8657-A6CA-4B48-B36D-4281701EFA84}" srcOrd="6" destOrd="0" parTransId="{8450D307-5744-4189-95C0-FE303D0A6168}" sibTransId="{D52A39A9-9DAE-4CAB-B7F5-A899F3828AD5}"/>
    <dgm:cxn modelId="{5A1FE5FD-AB81-477B-B993-96C699B57CBC}" srcId="{B7E58BF8-AD64-4512-BD9D-17FA8FA0B725}" destId="{82C3B5E9-314A-4C57-8FB3-3ACF747F2804}" srcOrd="4" destOrd="0" parTransId="{2750A757-2ECF-4EBF-A829-69AFBC2A9364}" sibTransId="{BBB59EB9-37F9-4711-9D48-C1F10FAB06F8}"/>
    <dgm:cxn modelId="{2847A488-C1D4-4F4E-9C81-9B40E1CAE61B}" type="presParOf" srcId="{9F5C45E1-3989-42B4-BF86-3A00569C6C62}" destId="{CD69AB2D-00C2-4F3E-B49B-C72D2AD3101A}" srcOrd="0" destOrd="0" presId="urn:microsoft.com/office/officeart/2005/8/layout/hList1"/>
    <dgm:cxn modelId="{F24C39F4-89E5-4CC1-A49A-AD8F891B4D07}" type="presParOf" srcId="{CD69AB2D-00C2-4F3E-B49B-C72D2AD3101A}" destId="{DE60E251-F029-4911-90AA-7A69744AFFEB}" srcOrd="0" destOrd="0" presId="urn:microsoft.com/office/officeart/2005/8/layout/hList1"/>
    <dgm:cxn modelId="{3611B092-218D-4894-B133-A2D695733ECC}" type="presParOf" srcId="{CD69AB2D-00C2-4F3E-B49B-C72D2AD3101A}" destId="{F6936493-21FD-446D-967A-F0FBF891471E}" srcOrd="1" destOrd="0" presId="urn:microsoft.com/office/officeart/2005/8/layout/hList1"/>
    <dgm:cxn modelId="{9DC0C466-2581-4FA6-A0DC-AA9B947E5221}" type="presParOf" srcId="{9F5C45E1-3989-42B4-BF86-3A00569C6C62}" destId="{8E888FCC-F1A0-445B-9453-201F7CF94CCC}" srcOrd="1" destOrd="0" presId="urn:microsoft.com/office/officeart/2005/8/layout/hList1"/>
    <dgm:cxn modelId="{B12B8E2E-ED18-4FD2-9000-563F30467D08}" type="presParOf" srcId="{9F5C45E1-3989-42B4-BF86-3A00569C6C62}" destId="{2A6CF0A4-31C8-4AC6-821E-2129590DFD27}" srcOrd="2" destOrd="0" presId="urn:microsoft.com/office/officeart/2005/8/layout/hList1"/>
    <dgm:cxn modelId="{D5B80F02-1DC3-404B-A36C-7A6B6AD20253}" type="presParOf" srcId="{2A6CF0A4-31C8-4AC6-821E-2129590DFD27}" destId="{4498919C-29EA-43AB-9443-F664473A8118}" srcOrd="0" destOrd="0" presId="urn:microsoft.com/office/officeart/2005/8/layout/hList1"/>
    <dgm:cxn modelId="{464B389F-9813-43B0-9062-0EC6254320DE}" type="presParOf" srcId="{2A6CF0A4-31C8-4AC6-821E-2129590DFD27}" destId="{A630B75B-24F3-4043-86B3-8C2EB2B44823}" srcOrd="1" destOrd="0" presId="urn:microsoft.com/office/officeart/2005/8/layout/hList1"/>
    <dgm:cxn modelId="{37CC2F54-8462-4EE8-A899-D6C4094FA8D4}" type="presParOf" srcId="{9F5C45E1-3989-42B4-BF86-3A00569C6C62}" destId="{8A7A955C-B817-44BD-B739-849A6B18C05B}" srcOrd="3" destOrd="0" presId="urn:microsoft.com/office/officeart/2005/8/layout/hList1"/>
    <dgm:cxn modelId="{A51FE0DA-A8EB-4DE0-A6D7-A5039EB78893}" type="presParOf" srcId="{9F5C45E1-3989-42B4-BF86-3A00569C6C62}" destId="{2A263C8E-45CF-4938-9000-B65CC3516A26}" srcOrd="4" destOrd="0" presId="urn:microsoft.com/office/officeart/2005/8/layout/hList1"/>
    <dgm:cxn modelId="{AE45E2B0-E6FA-479F-B6BE-69013518F279}" type="presParOf" srcId="{2A263C8E-45CF-4938-9000-B65CC3516A26}" destId="{B67DBA79-28EB-496A-9976-C8C582CB7040}" srcOrd="0" destOrd="0" presId="urn:microsoft.com/office/officeart/2005/8/layout/hList1"/>
    <dgm:cxn modelId="{1818F26B-3FAD-4481-AF0A-8BCFF326A945}" type="presParOf" srcId="{2A263C8E-45CF-4938-9000-B65CC3516A26}" destId="{258DD504-BEF8-4716-BADF-8654A50A6ED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902F031-E99B-4B0C-B01C-F4B62230554F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C6910E6-4CAF-45C1-B936-781608F7F6D5}">
      <dgm:prSet/>
      <dgm:spPr/>
      <dgm:t>
        <a:bodyPr/>
        <a:lstStyle/>
        <a:p>
          <a:pPr algn="just"/>
          <a:r>
            <a:rPr lang="en-GB" dirty="0" err="1"/>
            <a:t>Projek</a:t>
          </a:r>
          <a:r>
            <a:rPr lang="en-GB" dirty="0"/>
            <a:t> yang </a:t>
          </a:r>
          <a:r>
            <a:rPr lang="en-GB" dirty="0" err="1"/>
            <a:t>mengangkat</a:t>
          </a:r>
          <a:r>
            <a:rPr lang="en-GB" dirty="0"/>
            <a:t> </a:t>
          </a:r>
          <a:r>
            <a:rPr lang="en-GB" dirty="0" err="1"/>
            <a:t>tema</a:t>
          </a:r>
          <a:r>
            <a:rPr lang="en-GB" dirty="0"/>
            <a:t> “</a:t>
          </a:r>
          <a:r>
            <a:rPr lang="en-GB" dirty="0" err="1"/>
            <a:t>Bangunlah</a:t>
          </a:r>
          <a:r>
            <a:rPr lang="en-GB" dirty="0"/>
            <a:t> Jiwa dan </a:t>
          </a:r>
          <a:r>
            <a:rPr lang="en-GB" dirty="0" err="1"/>
            <a:t>Raganya</a:t>
          </a:r>
          <a:r>
            <a:rPr lang="en-GB" dirty="0"/>
            <a:t>” </a:t>
          </a:r>
          <a:r>
            <a:rPr lang="en-GB" dirty="0" err="1"/>
            <a:t>ini</a:t>
          </a:r>
          <a:r>
            <a:rPr lang="en-GB" dirty="0"/>
            <a:t> </a:t>
          </a:r>
          <a:r>
            <a:rPr lang="en-GB" dirty="0" err="1"/>
            <a:t>diharapkan</a:t>
          </a:r>
          <a:r>
            <a:rPr lang="en-GB" dirty="0"/>
            <a:t> </a:t>
          </a:r>
          <a:r>
            <a:rPr lang="en-GB" dirty="0" err="1"/>
            <a:t>dapat</a:t>
          </a:r>
          <a:r>
            <a:rPr lang="en-GB" dirty="0"/>
            <a:t> </a:t>
          </a:r>
          <a:r>
            <a:rPr lang="en-GB" dirty="0" err="1"/>
            <a:t>membantu</a:t>
          </a:r>
          <a:r>
            <a:rPr lang="en-GB" dirty="0"/>
            <a:t> guru SMP yang </a:t>
          </a:r>
          <a:r>
            <a:rPr lang="en-GB" dirty="0" err="1"/>
            <a:t>berada</a:t>
          </a:r>
          <a:r>
            <a:rPr lang="en-GB" dirty="0"/>
            <a:t> di </a:t>
          </a:r>
          <a:r>
            <a:rPr lang="en-GB" dirty="0" err="1"/>
            <a:t>sekolah</a:t>
          </a:r>
          <a:r>
            <a:rPr lang="en-GB" dirty="0"/>
            <a:t> </a:t>
          </a:r>
          <a:r>
            <a:rPr lang="en-GB" dirty="0" err="1"/>
            <a:t>untuk</a:t>
          </a:r>
          <a:r>
            <a:rPr lang="en-GB" dirty="0"/>
            <a:t> </a:t>
          </a:r>
          <a:r>
            <a:rPr lang="en-GB" dirty="0" err="1"/>
            <a:t>melaksanakan</a:t>
          </a:r>
          <a:r>
            <a:rPr lang="en-GB" dirty="0"/>
            <a:t> </a:t>
          </a:r>
          <a:r>
            <a:rPr lang="en-GB" dirty="0" err="1"/>
            <a:t>Projek</a:t>
          </a:r>
          <a:r>
            <a:rPr lang="en-GB" dirty="0"/>
            <a:t> </a:t>
          </a:r>
          <a:r>
            <a:rPr lang="en-GB" dirty="0" err="1"/>
            <a:t>Profil</a:t>
          </a:r>
          <a:r>
            <a:rPr lang="en-GB" dirty="0"/>
            <a:t> </a:t>
          </a:r>
          <a:r>
            <a:rPr lang="en-GB" dirty="0" err="1"/>
            <a:t>Pelajar</a:t>
          </a:r>
          <a:r>
            <a:rPr lang="en-GB" dirty="0"/>
            <a:t> Pancasila. </a:t>
          </a:r>
          <a:r>
            <a:rPr lang="en-GB" dirty="0" err="1"/>
            <a:t>Projek</a:t>
          </a:r>
          <a:r>
            <a:rPr lang="en-GB" dirty="0"/>
            <a:t> “</a:t>
          </a:r>
          <a:r>
            <a:rPr lang="en-GB" dirty="0" err="1"/>
            <a:t>Kesejahteraan</a:t>
          </a:r>
          <a:r>
            <a:rPr lang="en-GB" dirty="0"/>
            <a:t> </a:t>
          </a:r>
          <a:r>
            <a:rPr lang="en-GB" dirty="0" err="1"/>
            <a:t>diriku</a:t>
          </a:r>
          <a:r>
            <a:rPr lang="en-GB" dirty="0"/>
            <a:t>; </a:t>
          </a:r>
          <a:r>
            <a:rPr lang="en-GB" dirty="0" err="1"/>
            <a:t>dari</a:t>
          </a:r>
          <a:r>
            <a:rPr lang="en-GB" dirty="0"/>
            <a:t> </a:t>
          </a:r>
          <a:r>
            <a:rPr lang="en-GB" dirty="0" err="1"/>
            <a:t>saya</a:t>
          </a:r>
          <a:r>
            <a:rPr lang="en-GB" dirty="0"/>
            <a:t> dan </a:t>
          </a:r>
          <a:r>
            <a:rPr lang="en-GB" dirty="0" err="1"/>
            <a:t>untuk</a:t>
          </a:r>
          <a:r>
            <a:rPr lang="en-GB" dirty="0"/>
            <a:t> </a:t>
          </a:r>
          <a:r>
            <a:rPr lang="en-GB" dirty="0" err="1"/>
            <a:t>saya</a:t>
          </a:r>
          <a:r>
            <a:rPr lang="en-GB" dirty="0"/>
            <a:t>” </a:t>
          </a:r>
          <a:r>
            <a:rPr lang="en-GB" dirty="0" err="1"/>
            <a:t>ini</a:t>
          </a:r>
          <a:r>
            <a:rPr lang="en-GB" dirty="0"/>
            <a:t> </a:t>
          </a:r>
          <a:r>
            <a:rPr lang="en-GB" dirty="0" err="1"/>
            <a:t>terdiri</a:t>
          </a:r>
          <a:r>
            <a:rPr lang="en-GB" dirty="0"/>
            <a:t> </a:t>
          </a:r>
          <a:r>
            <a:rPr lang="en-GB" dirty="0" err="1"/>
            <a:t>dari</a:t>
          </a:r>
          <a:r>
            <a:rPr lang="en-GB" dirty="0"/>
            <a:t> 20 </a:t>
          </a:r>
          <a:r>
            <a:rPr lang="en-GB" dirty="0" err="1"/>
            <a:t>aktivitas</a:t>
          </a:r>
          <a:r>
            <a:rPr lang="en-GB" dirty="0"/>
            <a:t>. </a:t>
          </a:r>
          <a:r>
            <a:rPr lang="en-GB" dirty="0" err="1"/>
            <a:t>Projek</a:t>
          </a:r>
          <a:r>
            <a:rPr lang="en-GB" dirty="0"/>
            <a:t> </a:t>
          </a:r>
          <a:r>
            <a:rPr lang="en-GB" dirty="0" err="1"/>
            <a:t>ini</a:t>
          </a:r>
          <a:r>
            <a:rPr lang="en-GB" dirty="0"/>
            <a:t> </a:t>
          </a:r>
          <a:r>
            <a:rPr lang="en-GB" dirty="0" err="1"/>
            <a:t>hanya</a:t>
          </a:r>
          <a:r>
            <a:rPr lang="en-GB" dirty="0"/>
            <a:t> </a:t>
          </a:r>
          <a:r>
            <a:rPr lang="en-GB" dirty="0" err="1"/>
            <a:t>memberikan</a:t>
          </a:r>
          <a:r>
            <a:rPr lang="en-GB" dirty="0"/>
            <a:t> </a:t>
          </a:r>
          <a:r>
            <a:rPr lang="en-GB" dirty="0" err="1"/>
            <a:t>beberapa</a:t>
          </a:r>
          <a:r>
            <a:rPr lang="en-GB" dirty="0"/>
            <a:t> </a:t>
          </a:r>
          <a:r>
            <a:rPr lang="en-GB" dirty="0" err="1"/>
            <a:t>contoh</a:t>
          </a:r>
          <a:r>
            <a:rPr lang="en-GB" dirty="0"/>
            <a:t> </a:t>
          </a:r>
          <a:r>
            <a:rPr lang="en-GB" dirty="0" err="1"/>
            <a:t>topik</a:t>
          </a:r>
          <a:r>
            <a:rPr lang="en-GB" dirty="0"/>
            <a:t> </a:t>
          </a:r>
          <a:r>
            <a:rPr lang="en-GB" dirty="0" err="1"/>
            <a:t>kesejahteraan</a:t>
          </a:r>
          <a:r>
            <a:rPr lang="en-GB" dirty="0"/>
            <a:t> </a:t>
          </a:r>
          <a:r>
            <a:rPr lang="en-GB" dirty="0" err="1"/>
            <a:t>diri</a:t>
          </a:r>
          <a:r>
            <a:rPr lang="en-GB" dirty="0"/>
            <a:t> </a:t>
          </a:r>
          <a:r>
            <a:rPr lang="en-GB" dirty="0" err="1"/>
            <a:t>untuk</a:t>
          </a:r>
          <a:r>
            <a:rPr lang="en-GB" dirty="0"/>
            <a:t> </a:t>
          </a:r>
          <a:r>
            <a:rPr lang="en-GB" dirty="0" err="1"/>
            <a:t>dikembangkan</a:t>
          </a:r>
          <a:r>
            <a:rPr lang="en-GB" dirty="0"/>
            <a:t> </a:t>
          </a:r>
          <a:r>
            <a:rPr lang="en-GB" dirty="0" err="1"/>
            <a:t>lebih</a:t>
          </a:r>
          <a:r>
            <a:rPr lang="en-GB" dirty="0"/>
            <a:t> </a:t>
          </a:r>
          <a:r>
            <a:rPr lang="en-GB" dirty="0" err="1"/>
            <a:t>lanjut</a:t>
          </a:r>
          <a:r>
            <a:rPr lang="en-GB" dirty="0"/>
            <a:t> </a:t>
          </a:r>
          <a:r>
            <a:rPr lang="en-GB" dirty="0" err="1"/>
            <a:t>lagi</a:t>
          </a:r>
          <a:r>
            <a:rPr lang="en-GB" dirty="0"/>
            <a:t> oleh guru. </a:t>
          </a:r>
          <a:r>
            <a:rPr lang="en-GB" dirty="0" err="1"/>
            <a:t>Penulis</a:t>
          </a:r>
          <a:r>
            <a:rPr lang="en-GB" dirty="0"/>
            <a:t> </a:t>
          </a:r>
          <a:r>
            <a:rPr lang="en-GB" dirty="0" err="1"/>
            <a:t>menyarankan</a:t>
          </a:r>
          <a:r>
            <a:rPr lang="en-GB" dirty="0"/>
            <a:t> agar </a:t>
          </a:r>
          <a:r>
            <a:rPr lang="en-GB" dirty="0" err="1"/>
            <a:t>projek</a:t>
          </a:r>
          <a:r>
            <a:rPr lang="en-GB" dirty="0"/>
            <a:t> </a:t>
          </a:r>
          <a:r>
            <a:rPr lang="en-GB" dirty="0" err="1"/>
            <a:t>ini</a:t>
          </a:r>
          <a:r>
            <a:rPr lang="en-GB" dirty="0"/>
            <a:t> </a:t>
          </a:r>
          <a:r>
            <a:rPr lang="en-GB" dirty="0" err="1"/>
            <a:t>dapat</a:t>
          </a:r>
          <a:r>
            <a:rPr lang="en-GB" dirty="0"/>
            <a:t> </a:t>
          </a:r>
          <a:r>
            <a:rPr lang="en-GB" dirty="0" err="1"/>
            <a:t>dilaksanakan</a:t>
          </a:r>
          <a:r>
            <a:rPr lang="en-GB" dirty="0"/>
            <a:t> pada </a:t>
          </a:r>
          <a:r>
            <a:rPr lang="en-GB" dirty="0" err="1"/>
            <a:t>awal</a:t>
          </a:r>
          <a:r>
            <a:rPr lang="en-GB" dirty="0"/>
            <a:t> semester 1. </a:t>
          </a:r>
          <a:r>
            <a:rPr lang="en-GB" dirty="0" err="1"/>
            <a:t>Dengan</a:t>
          </a:r>
          <a:r>
            <a:rPr lang="en-GB" dirty="0"/>
            <a:t> </a:t>
          </a:r>
          <a:r>
            <a:rPr lang="en-GB" dirty="0" err="1"/>
            <a:t>melaksanakan</a:t>
          </a:r>
          <a:r>
            <a:rPr lang="en-GB" dirty="0"/>
            <a:t> </a:t>
          </a:r>
          <a:r>
            <a:rPr lang="en-GB" dirty="0" err="1"/>
            <a:t>projek</a:t>
          </a:r>
          <a:r>
            <a:rPr lang="en-GB" dirty="0"/>
            <a:t> </a:t>
          </a:r>
          <a:r>
            <a:rPr lang="en-GB" dirty="0" err="1"/>
            <a:t>ini</a:t>
          </a:r>
          <a:r>
            <a:rPr lang="en-GB" dirty="0"/>
            <a:t>, </a:t>
          </a:r>
          <a:r>
            <a:rPr lang="en-GB" dirty="0" err="1"/>
            <a:t>peserta</a:t>
          </a:r>
          <a:r>
            <a:rPr lang="en-GB" dirty="0"/>
            <a:t> </a:t>
          </a:r>
          <a:r>
            <a:rPr lang="en-GB" dirty="0" err="1"/>
            <a:t>didik</a:t>
          </a:r>
          <a:r>
            <a:rPr lang="en-GB" dirty="0"/>
            <a:t> </a:t>
          </a:r>
          <a:r>
            <a:rPr lang="en-GB" dirty="0" err="1"/>
            <a:t>akan</a:t>
          </a:r>
          <a:r>
            <a:rPr lang="en-GB" dirty="0"/>
            <a:t> </a:t>
          </a:r>
          <a:r>
            <a:rPr lang="en-GB" dirty="0" err="1"/>
            <a:t>dikenalkan</a:t>
          </a:r>
          <a:r>
            <a:rPr lang="en-GB" dirty="0"/>
            <a:t> pada </a:t>
          </a:r>
          <a:r>
            <a:rPr lang="en-GB" dirty="0" err="1"/>
            <a:t>cara</a:t>
          </a:r>
          <a:r>
            <a:rPr lang="en-GB" dirty="0"/>
            <a:t> </a:t>
          </a:r>
          <a:r>
            <a:rPr lang="en-GB" dirty="0" err="1"/>
            <a:t>menjaga</a:t>
          </a:r>
          <a:r>
            <a:rPr lang="en-GB" dirty="0"/>
            <a:t> </a:t>
          </a:r>
          <a:r>
            <a:rPr lang="en-GB" dirty="0" err="1"/>
            <a:t>kesehatan</a:t>
          </a:r>
          <a:r>
            <a:rPr lang="en-GB" dirty="0"/>
            <a:t> mental dan </a:t>
          </a:r>
          <a:r>
            <a:rPr lang="en-GB" dirty="0" err="1"/>
            <a:t>fisiknya</a:t>
          </a:r>
          <a:r>
            <a:rPr lang="en-GB" dirty="0"/>
            <a:t> yang </a:t>
          </a:r>
          <a:r>
            <a:rPr lang="en-GB" dirty="0" err="1"/>
            <a:t>akan</a:t>
          </a:r>
          <a:r>
            <a:rPr lang="en-GB" dirty="0"/>
            <a:t> </a:t>
          </a:r>
          <a:r>
            <a:rPr lang="en-GB" dirty="0" err="1"/>
            <a:t>membantu</a:t>
          </a:r>
          <a:r>
            <a:rPr lang="en-GB" dirty="0"/>
            <a:t> </a:t>
          </a:r>
          <a:r>
            <a:rPr lang="en-GB" dirty="0" err="1"/>
            <a:t>peserta</a:t>
          </a:r>
          <a:r>
            <a:rPr lang="en-GB" dirty="0"/>
            <a:t> </a:t>
          </a:r>
          <a:r>
            <a:rPr lang="en-GB" dirty="0" err="1"/>
            <a:t>didik</a:t>
          </a:r>
          <a:r>
            <a:rPr lang="en-GB" dirty="0"/>
            <a:t> </a:t>
          </a:r>
          <a:r>
            <a:rPr lang="en-GB" dirty="0" err="1"/>
            <a:t>dalam</a:t>
          </a:r>
          <a:r>
            <a:rPr lang="en-GB" dirty="0"/>
            <a:t> </a:t>
          </a:r>
          <a:r>
            <a:rPr lang="en-GB" dirty="0" err="1"/>
            <a:t>menjalani</a:t>
          </a:r>
          <a:r>
            <a:rPr lang="en-GB" dirty="0"/>
            <a:t> </a:t>
          </a:r>
          <a:r>
            <a:rPr lang="en-GB" dirty="0" err="1"/>
            <a:t>kegiatan</a:t>
          </a:r>
          <a:r>
            <a:rPr lang="en-GB" dirty="0"/>
            <a:t> </a:t>
          </a:r>
          <a:r>
            <a:rPr lang="en-GB" dirty="0" err="1"/>
            <a:t>belajar</a:t>
          </a:r>
          <a:r>
            <a:rPr lang="en-GB" dirty="0"/>
            <a:t> </a:t>
          </a:r>
          <a:r>
            <a:rPr lang="en-GB" dirty="0" err="1"/>
            <a:t>kedepannya</a:t>
          </a:r>
          <a:r>
            <a:rPr lang="en-GB" dirty="0"/>
            <a:t> </a:t>
          </a:r>
          <a:r>
            <a:rPr lang="en-GB" dirty="0" err="1"/>
            <a:t>dengan</a:t>
          </a:r>
          <a:r>
            <a:rPr lang="en-GB" dirty="0"/>
            <a:t> </a:t>
          </a:r>
          <a:r>
            <a:rPr lang="en-GB" dirty="0" err="1"/>
            <a:t>baik</a:t>
          </a:r>
          <a:r>
            <a:rPr lang="en-GB" dirty="0"/>
            <a:t>.</a:t>
          </a:r>
          <a:endParaRPr lang="en-US" dirty="0"/>
        </a:p>
      </dgm:t>
    </dgm:pt>
    <dgm:pt modelId="{A2E5631E-FD20-485C-BEA4-B237348A55CA}" type="parTrans" cxnId="{667D6327-224F-44F0-A5BD-9ACF163225BA}">
      <dgm:prSet/>
      <dgm:spPr/>
      <dgm:t>
        <a:bodyPr/>
        <a:lstStyle/>
        <a:p>
          <a:endParaRPr lang="en-US"/>
        </a:p>
      </dgm:t>
    </dgm:pt>
    <dgm:pt modelId="{36EBB17C-62F6-4F8F-96C1-B06DFB5F3F7E}" type="sibTrans" cxnId="{667D6327-224F-44F0-A5BD-9ACF163225BA}">
      <dgm:prSet/>
      <dgm:spPr/>
      <dgm:t>
        <a:bodyPr/>
        <a:lstStyle/>
        <a:p>
          <a:endParaRPr lang="en-US"/>
        </a:p>
      </dgm:t>
    </dgm:pt>
    <dgm:pt modelId="{ACE0FD26-86BF-4989-8D46-577514F4AAAD}">
      <dgm:prSet/>
      <dgm:spPr/>
      <dgm:t>
        <a:bodyPr/>
        <a:lstStyle/>
        <a:p>
          <a:pPr algn="just"/>
          <a:r>
            <a:rPr lang="en-GB" dirty="0" err="1"/>
            <a:t>Projek</a:t>
          </a:r>
          <a:r>
            <a:rPr lang="en-GB" dirty="0"/>
            <a:t> </a:t>
          </a:r>
          <a:r>
            <a:rPr lang="en-GB" dirty="0" err="1"/>
            <a:t>ini</a:t>
          </a:r>
          <a:r>
            <a:rPr lang="en-GB" dirty="0"/>
            <a:t> </a:t>
          </a:r>
          <a:r>
            <a:rPr lang="en-GB" dirty="0" err="1"/>
            <a:t>memiliki</a:t>
          </a:r>
          <a:r>
            <a:rPr lang="en-GB" dirty="0"/>
            <a:t> total </a:t>
          </a:r>
          <a:r>
            <a:rPr lang="en-GB" dirty="0" err="1"/>
            <a:t>kurang</a:t>
          </a:r>
          <a:r>
            <a:rPr lang="en-GB" dirty="0"/>
            <a:t> </a:t>
          </a:r>
          <a:r>
            <a:rPr lang="en-GB" dirty="0" err="1"/>
            <a:t>lebih</a:t>
          </a:r>
          <a:r>
            <a:rPr lang="en-GB" dirty="0"/>
            <a:t> 40 jam </a:t>
          </a:r>
          <a:r>
            <a:rPr lang="en-GB" dirty="0" err="1"/>
            <a:t>pelajaran</a:t>
          </a:r>
          <a:r>
            <a:rPr lang="en-GB" dirty="0"/>
            <a:t> yang </a:t>
          </a:r>
          <a:r>
            <a:rPr lang="en-GB" dirty="0" err="1"/>
            <a:t>dibagi</a:t>
          </a:r>
          <a:r>
            <a:rPr lang="en-GB" dirty="0"/>
            <a:t> </a:t>
          </a:r>
          <a:r>
            <a:rPr lang="en-GB" dirty="0" err="1"/>
            <a:t>dalam</a:t>
          </a:r>
          <a:r>
            <a:rPr lang="en-GB" dirty="0"/>
            <a:t> 20 </a:t>
          </a:r>
          <a:r>
            <a:rPr lang="en-GB" dirty="0" err="1"/>
            <a:t>aktivitas</a:t>
          </a:r>
          <a:r>
            <a:rPr lang="en-GB" dirty="0"/>
            <a:t>. Pada </a:t>
          </a:r>
          <a:r>
            <a:rPr lang="en-GB" dirty="0" err="1"/>
            <a:t>setiap</a:t>
          </a:r>
          <a:r>
            <a:rPr lang="en-GB" dirty="0"/>
            <a:t> </a:t>
          </a:r>
          <a:r>
            <a:rPr lang="en-GB" dirty="0" err="1"/>
            <a:t>topik</a:t>
          </a:r>
          <a:r>
            <a:rPr lang="en-GB" dirty="0"/>
            <a:t> </a:t>
          </a:r>
          <a:r>
            <a:rPr lang="en-GB" dirty="0" err="1"/>
            <a:t>kesejahteraan</a:t>
          </a:r>
          <a:r>
            <a:rPr lang="en-GB" dirty="0"/>
            <a:t> </a:t>
          </a:r>
          <a:r>
            <a:rPr lang="en-GB" dirty="0" err="1"/>
            <a:t>diri</a:t>
          </a:r>
          <a:r>
            <a:rPr lang="en-GB" dirty="0"/>
            <a:t>, guru </a:t>
          </a:r>
          <a:r>
            <a:rPr lang="en-GB" dirty="0" err="1"/>
            <a:t>sebaiknya</a:t>
          </a:r>
          <a:r>
            <a:rPr lang="en-GB" dirty="0"/>
            <a:t> </a:t>
          </a:r>
          <a:r>
            <a:rPr lang="en-GB" dirty="0" err="1"/>
            <a:t>selalu</a:t>
          </a:r>
          <a:r>
            <a:rPr lang="en-GB" dirty="0"/>
            <a:t> </a:t>
          </a:r>
          <a:r>
            <a:rPr lang="en-GB" dirty="0" err="1"/>
            <a:t>memulai</a:t>
          </a:r>
          <a:r>
            <a:rPr lang="en-GB" dirty="0"/>
            <a:t> </a:t>
          </a:r>
          <a:r>
            <a:rPr lang="en-GB" dirty="0" err="1"/>
            <a:t>dengan</a:t>
          </a:r>
          <a:r>
            <a:rPr lang="en-GB" dirty="0"/>
            <a:t> </a:t>
          </a:r>
          <a:r>
            <a:rPr lang="en-GB" dirty="0" err="1"/>
            <a:t>pengenalan</a:t>
          </a:r>
          <a:r>
            <a:rPr lang="en-GB" dirty="0"/>
            <a:t> </a:t>
          </a:r>
          <a:r>
            <a:rPr lang="en-GB" dirty="0" err="1"/>
            <a:t>terhadap</a:t>
          </a:r>
          <a:r>
            <a:rPr lang="en-GB" dirty="0"/>
            <a:t> </a:t>
          </a:r>
          <a:r>
            <a:rPr lang="en-GB" dirty="0" err="1"/>
            <a:t>topik</a:t>
          </a:r>
          <a:r>
            <a:rPr lang="en-GB" dirty="0"/>
            <a:t> </a:t>
          </a:r>
          <a:r>
            <a:rPr lang="en-GB" dirty="0" err="1"/>
            <a:t>terkait</a:t>
          </a:r>
          <a:r>
            <a:rPr lang="en-GB" dirty="0"/>
            <a:t> agar </a:t>
          </a:r>
          <a:r>
            <a:rPr lang="en-GB" dirty="0" err="1"/>
            <a:t>peserta</a:t>
          </a:r>
          <a:r>
            <a:rPr lang="en-GB" dirty="0"/>
            <a:t> </a:t>
          </a:r>
          <a:r>
            <a:rPr lang="en-GB" dirty="0" err="1"/>
            <a:t>didik</a:t>
          </a:r>
          <a:r>
            <a:rPr lang="en-GB" dirty="0"/>
            <a:t> </a:t>
          </a:r>
          <a:r>
            <a:rPr lang="en-GB" dirty="0" err="1"/>
            <a:t>mengerti</a:t>
          </a:r>
          <a:r>
            <a:rPr lang="en-GB" dirty="0"/>
            <a:t> </a:t>
          </a:r>
          <a:r>
            <a:rPr lang="en-GB" dirty="0" err="1"/>
            <a:t>tujuan</a:t>
          </a:r>
          <a:r>
            <a:rPr lang="en-GB" dirty="0"/>
            <a:t> </a:t>
          </a:r>
          <a:r>
            <a:rPr lang="en-GB" dirty="0" err="1"/>
            <a:t>apa</a:t>
          </a:r>
          <a:r>
            <a:rPr lang="en-GB" dirty="0"/>
            <a:t> yang </a:t>
          </a:r>
          <a:r>
            <a:rPr lang="en-GB" dirty="0" err="1"/>
            <a:t>hendak</a:t>
          </a:r>
          <a:r>
            <a:rPr lang="en-GB" dirty="0"/>
            <a:t> </a:t>
          </a:r>
          <a:r>
            <a:rPr lang="en-GB" dirty="0" err="1"/>
            <a:t>dicapai</a:t>
          </a:r>
          <a:r>
            <a:rPr lang="en-GB" dirty="0"/>
            <a:t> pada </a:t>
          </a:r>
          <a:r>
            <a:rPr lang="en-GB" dirty="0" err="1"/>
            <a:t>setiap</a:t>
          </a:r>
          <a:r>
            <a:rPr lang="en-GB" dirty="0"/>
            <a:t> </a:t>
          </a:r>
          <a:r>
            <a:rPr lang="en-GB" dirty="0" err="1"/>
            <a:t>aktivitas</a:t>
          </a:r>
          <a:r>
            <a:rPr lang="en-GB" dirty="0"/>
            <a:t>.. </a:t>
          </a:r>
          <a:r>
            <a:rPr lang="en-GB" dirty="0" err="1"/>
            <a:t>Semua</a:t>
          </a:r>
          <a:r>
            <a:rPr lang="en-GB" dirty="0"/>
            <a:t> </a:t>
          </a:r>
          <a:r>
            <a:rPr lang="en-GB" dirty="0" err="1"/>
            <a:t>aktivitas</a:t>
          </a:r>
          <a:r>
            <a:rPr lang="en-GB" dirty="0"/>
            <a:t> pada </a:t>
          </a:r>
          <a:r>
            <a:rPr lang="en-GB" dirty="0" err="1"/>
            <a:t>projek</a:t>
          </a:r>
          <a:r>
            <a:rPr lang="en-GB" dirty="0"/>
            <a:t> </a:t>
          </a:r>
          <a:r>
            <a:rPr lang="en-GB" dirty="0" err="1"/>
            <a:t>ini</a:t>
          </a:r>
          <a:r>
            <a:rPr lang="en-GB" dirty="0"/>
            <a:t> </a:t>
          </a:r>
          <a:r>
            <a:rPr lang="en-GB" dirty="0" err="1"/>
            <a:t>dapat</a:t>
          </a:r>
          <a:r>
            <a:rPr lang="en-GB" dirty="0"/>
            <a:t> </a:t>
          </a:r>
          <a:r>
            <a:rPr lang="en-GB" dirty="0" err="1"/>
            <a:t>diulang</a:t>
          </a:r>
          <a:r>
            <a:rPr lang="en-GB" dirty="0"/>
            <a:t> </a:t>
          </a:r>
          <a:r>
            <a:rPr lang="en-GB" dirty="0" err="1"/>
            <a:t>beberapa</a:t>
          </a:r>
          <a:r>
            <a:rPr lang="en-GB" dirty="0"/>
            <a:t> kali </a:t>
          </a:r>
          <a:r>
            <a:rPr lang="en-GB" dirty="0" err="1"/>
            <a:t>dengan</a:t>
          </a:r>
          <a:r>
            <a:rPr lang="en-GB" dirty="0"/>
            <a:t> </a:t>
          </a:r>
          <a:r>
            <a:rPr lang="en-GB" dirty="0" err="1"/>
            <a:t>topik</a:t>
          </a:r>
          <a:r>
            <a:rPr lang="en-GB" dirty="0"/>
            <a:t> yang </a:t>
          </a:r>
          <a:r>
            <a:rPr lang="en-GB" dirty="0" err="1"/>
            <a:t>berbeda</a:t>
          </a:r>
          <a:r>
            <a:rPr lang="en-GB" dirty="0"/>
            <a:t>. </a:t>
          </a:r>
          <a:r>
            <a:rPr lang="en-GB" dirty="0" err="1"/>
            <a:t>Aktivitas</a:t>
          </a:r>
          <a:r>
            <a:rPr lang="en-GB" dirty="0"/>
            <a:t> </a:t>
          </a:r>
          <a:r>
            <a:rPr lang="en-GB" dirty="0" err="1"/>
            <a:t>regulasi</a:t>
          </a:r>
          <a:r>
            <a:rPr lang="en-GB" dirty="0"/>
            <a:t> </a:t>
          </a:r>
          <a:r>
            <a:rPr lang="en-GB" dirty="0" err="1"/>
            <a:t>emosi</a:t>
          </a:r>
          <a:r>
            <a:rPr lang="en-GB" dirty="0"/>
            <a:t> </a:t>
          </a:r>
          <a:r>
            <a:rPr lang="en-GB" dirty="0" err="1"/>
            <a:t>sebaiknya</a:t>
          </a:r>
          <a:r>
            <a:rPr lang="en-GB" dirty="0"/>
            <a:t> </a:t>
          </a:r>
          <a:r>
            <a:rPr lang="en-GB" dirty="0" err="1"/>
            <a:t>dilakukan</a:t>
          </a:r>
          <a:r>
            <a:rPr lang="en-GB" dirty="0"/>
            <a:t> </a:t>
          </a:r>
          <a:r>
            <a:rPr lang="en-GB" dirty="0" err="1"/>
            <a:t>selama</a:t>
          </a:r>
          <a:r>
            <a:rPr lang="en-GB" dirty="0"/>
            <a:t> </a:t>
          </a:r>
          <a:r>
            <a:rPr lang="en-GB" dirty="0" err="1"/>
            <a:t>kurang</a:t>
          </a:r>
          <a:r>
            <a:rPr lang="en-GB" dirty="0"/>
            <a:t> </a:t>
          </a:r>
          <a:r>
            <a:rPr lang="en-GB" dirty="0" err="1"/>
            <a:t>lebih</a:t>
          </a:r>
          <a:r>
            <a:rPr lang="en-GB" dirty="0"/>
            <a:t> </a:t>
          </a:r>
          <a:r>
            <a:rPr lang="en-GB" dirty="0" err="1"/>
            <a:t>satu</a:t>
          </a:r>
          <a:r>
            <a:rPr lang="en-GB" dirty="0"/>
            <a:t> jam </a:t>
          </a:r>
          <a:r>
            <a:rPr lang="en-GB" dirty="0" err="1"/>
            <a:t>untuk</a:t>
          </a:r>
          <a:r>
            <a:rPr lang="en-GB" dirty="0"/>
            <a:t> </a:t>
          </a:r>
          <a:r>
            <a:rPr lang="en-GB" dirty="0" err="1"/>
            <a:t>memastikan</a:t>
          </a:r>
          <a:r>
            <a:rPr lang="en-GB" dirty="0"/>
            <a:t> </a:t>
          </a:r>
          <a:r>
            <a:rPr lang="en-GB" dirty="0" err="1"/>
            <a:t>bahwa</a:t>
          </a:r>
          <a:r>
            <a:rPr lang="en-GB" dirty="0"/>
            <a:t> </a:t>
          </a:r>
          <a:r>
            <a:rPr lang="en-GB" dirty="0" err="1"/>
            <a:t>peserta</a:t>
          </a:r>
          <a:r>
            <a:rPr lang="en-GB" dirty="0"/>
            <a:t> </a:t>
          </a:r>
          <a:r>
            <a:rPr lang="en-GB" dirty="0" err="1"/>
            <a:t>didik</a:t>
          </a:r>
          <a:r>
            <a:rPr lang="en-GB" dirty="0"/>
            <a:t> </a:t>
          </a:r>
          <a:r>
            <a:rPr lang="en-GB" dirty="0" err="1"/>
            <a:t>mengerti</a:t>
          </a:r>
          <a:r>
            <a:rPr lang="en-GB" dirty="0"/>
            <a:t> </a:t>
          </a:r>
          <a:r>
            <a:rPr lang="en-GB" dirty="0" err="1"/>
            <a:t>instruksi</a:t>
          </a:r>
          <a:r>
            <a:rPr lang="en-GB" dirty="0"/>
            <a:t> yang </a:t>
          </a:r>
          <a:r>
            <a:rPr lang="en-GB" dirty="0" err="1"/>
            <a:t>diberikan</a:t>
          </a:r>
          <a:r>
            <a:rPr lang="en-GB" dirty="0"/>
            <a:t>. Guru </a:t>
          </a:r>
          <a:r>
            <a:rPr lang="en-GB" dirty="0" err="1"/>
            <a:t>diharapkan</a:t>
          </a:r>
          <a:r>
            <a:rPr lang="en-GB" dirty="0"/>
            <a:t> </a:t>
          </a:r>
          <a:r>
            <a:rPr lang="en-GB" dirty="0" err="1"/>
            <a:t>dapat</a:t>
          </a:r>
          <a:r>
            <a:rPr lang="en-GB" dirty="0"/>
            <a:t> </a:t>
          </a:r>
          <a:r>
            <a:rPr lang="en-GB" dirty="0" err="1"/>
            <a:t>mendorong</a:t>
          </a:r>
          <a:r>
            <a:rPr lang="en-GB" dirty="0"/>
            <a:t> </a:t>
          </a:r>
          <a:r>
            <a:rPr lang="en-GB" dirty="0" err="1"/>
            <a:t>peserta</a:t>
          </a:r>
          <a:r>
            <a:rPr lang="en-GB" dirty="0"/>
            <a:t> </a:t>
          </a:r>
          <a:r>
            <a:rPr lang="en-GB" dirty="0" err="1"/>
            <a:t>didik</a:t>
          </a:r>
          <a:r>
            <a:rPr lang="en-GB" dirty="0"/>
            <a:t> </a:t>
          </a:r>
          <a:r>
            <a:rPr lang="en-GB" dirty="0" err="1"/>
            <a:t>untuk</a:t>
          </a:r>
          <a:r>
            <a:rPr lang="en-GB" dirty="0"/>
            <a:t> </a:t>
          </a:r>
          <a:r>
            <a:rPr lang="en-GB" dirty="0" err="1"/>
            <a:t>melakukan</a:t>
          </a:r>
          <a:r>
            <a:rPr lang="en-GB" dirty="0"/>
            <a:t> </a:t>
          </a:r>
          <a:r>
            <a:rPr lang="en-GB" dirty="0" err="1"/>
            <a:t>aktivitas</a:t>
          </a:r>
          <a:r>
            <a:rPr lang="en-GB" dirty="0"/>
            <a:t> </a:t>
          </a:r>
          <a:r>
            <a:rPr lang="en-GB" dirty="0" err="1"/>
            <a:t>regulasi</a:t>
          </a:r>
          <a:r>
            <a:rPr lang="en-GB" dirty="0"/>
            <a:t> </a:t>
          </a:r>
          <a:r>
            <a:rPr lang="en-GB" dirty="0" err="1"/>
            <a:t>emosi</a:t>
          </a:r>
          <a:r>
            <a:rPr lang="en-GB" dirty="0"/>
            <a:t> </a:t>
          </a:r>
          <a:r>
            <a:rPr lang="en-GB" dirty="0" err="1"/>
            <a:t>dimanapun</a:t>
          </a:r>
          <a:r>
            <a:rPr lang="en-GB" dirty="0"/>
            <a:t> dan </a:t>
          </a:r>
          <a:r>
            <a:rPr lang="en-GB" dirty="0" err="1"/>
            <a:t>kapanpun</a:t>
          </a:r>
          <a:r>
            <a:rPr lang="en-GB" dirty="0"/>
            <a:t> </a:t>
          </a:r>
          <a:r>
            <a:rPr lang="en-GB" dirty="0" err="1"/>
            <a:t>dia</a:t>
          </a:r>
          <a:r>
            <a:rPr lang="en-GB" dirty="0"/>
            <a:t> </a:t>
          </a:r>
          <a:r>
            <a:rPr lang="en-GB" dirty="0" err="1"/>
            <a:t>perlukan</a:t>
          </a:r>
          <a:r>
            <a:rPr lang="en-GB" dirty="0"/>
            <a:t> (</a:t>
          </a:r>
          <a:r>
            <a:rPr lang="en-GB" dirty="0" err="1"/>
            <a:t>contoh</a:t>
          </a:r>
          <a:r>
            <a:rPr lang="en-GB" dirty="0"/>
            <a:t>: pada </a:t>
          </a:r>
          <a:r>
            <a:rPr lang="en-GB" dirty="0" err="1"/>
            <a:t>saat</a:t>
          </a:r>
          <a:r>
            <a:rPr lang="en-GB" dirty="0"/>
            <a:t> </a:t>
          </a:r>
          <a:r>
            <a:rPr lang="en-GB" dirty="0" err="1"/>
            <a:t>lonceng</a:t>
          </a:r>
          <a:r>
            <a:rPr lang="en-GB" dirty="0"/>
            <a:t> </a:t>
          </a:r>
          <a:r>
            <a:rPr lang="en-GB" dirty="0" err="1"/>
            <a:t>bermain</a:t>
          </a:r>
          <a:r>
            <a:rPr lang="en-GB" dirty="0"/>
            <a:t>, 5 </a:t>
          </a:r>
          <a:r>
            <a:rPr lang="en-GB" dirty="0" err="1"/>
            <a:t>menit</a:t>
          </a:r>
          <a:r>
            <a:rPr lang="en-GB" dirty="0"/>
            <a:t> </a:t>
          </a:r>
          <a:r>
            <a:rPr lang="en-GB" dirty="0" err="1"/>
            <a:t>sebelum</a:t>
          </a:r>
          <a:r>
            <a:rPr lang="en-GB" dirty="0"/>
            <a:t> </a:t>
          </a:r>
          <a:r>
            <a:rPr lang="en-GB" dirty="0" err="1"/>
            <a:t>pelajaran</a:t>
          </a:r>
          <a:r>
            <a:rPr lang="en-GB" dirty="0"/>
            <a:t> </a:t>
          </a:r>
          <a:r>
            <a:rPr lang="en-GB" dirty="0" err="1"/>
            <a:t>dimulai</a:t>
          </a:r>
          <a:r>
            <a:rPr lang="en-GB" dirty="0"/>
            <a:t>, di bus, </a:t>
          </a:r>
          <a:r>
            <a:rPr lang="en-GB" dirty="0" err="1"/>
            <a:t>dll</a:t>
          </a:r>
          <a:r>
            <a:rPr lang="en-GB" dirty="0"/>
            <a:t>). </a:t>
          </a:r>
          <a:endParaRPr lang="en-US" dirty="0"/>
        </a:p>
      </dgm:t>
    </dgm:pt>
    <dgm:pt modelId="{F355F25F-1DFC-4458-B737-F3FABE681B67}" type="parTrans" cxnId="{FEC178C8-4C98-4BC1-A8B2-995E5A002D54}">
      <dgm:prSet/>
      <dgm:spPr/>
      <dgm:t>
        <a:bodyPr/>
        <a:lstStyle/>
        <a:p>
          <a:endParaRPr lang="en-US"/>
        </a:p>
      </dgm:t>
    </dgm:pt>
    <dgm:pt modelId="{B56E4678-4AF5-48D1-B19D-06300118B368}" type="sibTrans" cxnId="{FEC178C8-4C98-4BC1-A8B2-995E5A002D54}">
      <dgm:prSet/>
      <dgm:spPr/>
      <dgm:t>
        <a:bodyPr/>
        <a:lstStyle/>
        <a:p>
          <a:endParaRPr lang="en-US"/>
        </a:p>
      </dgm:t>
    </dgm:pt>
    <dgm:pt modelId="{9CB9BCF2-E840-47CC-9D2F-0BDFE2DA59F5}">
      <dgm:prSet/>
      <dgm:spPr/>
      <dgm:t>
        <a:bodyPr/>
        <a:lstStyle/>
        <a:p>
          <a:pPr algn="just"/>
          <a:r>
            <a:rPr lang="en-GB" dirty="0"/>
            <a:t>Agar </a:t>
          </a:r>
          <a:r>
            <a:rPr lang="en-GB" dirty="0" err="1"/>
            <a:t>pelaksanaan</a:t>
          </a:r>
          <a:r>
            <a:rPr lang="en-GB" dirty="0"/>
            <a:t> </a:t>
          </a:r>
          <a:r>
            <a:rPr lang="en-GB" dirty="0" err="1"/>
            <a:t>projek</a:t>
          </a:r>
          <a:r>
            <a:rPr lang="en-GB" dirty="0"/>
            <a:t> </a:t>
          </a:r>
          <a:r>
            <a:rPr lang="en-GB" dirty="0" err="1"/>
            <a:t>ini</a:t>
          </a:r>
          <a:r>
            <a:rPr lang="en-GB" dirty="0"/>
            <a:t> </a:t>
          </a:r>
          <a:r>
            <a:rPr lang="en-GB" dirty="0" err="1"/>
            <a:t>berjalan</a:t>
          </a:r>
          <a:r>
            <a:rPr lang="en-GB" dirty="0"/>
            <a:t> optimal, </a:t>
          </a:r>
          <a:r>
            <a:rPr lang="en-GB" dirty="0" err="1"/>
            <a:t>selain</a:t>
          </a:r>
          <a:r>
            <a:rPr lang="en-GB" dirty="0"/>
            <a:t> </a:t>
          </a:r>
          <a:r>
            <a:rPr lang="en-GB" dirty="0" err="1"/>
            <a:t>menciptakan</a:t>
          </a:r>
          <a:r>
            <a:rPr lang="en-GB" dirty="0"/>
            <a:t> </a:t>
          </a:r>
          <a:r>
            <a:rPr lang="en-GB" dirty="0" err="1"/>
            <a:t>lingkungan</a:t>
          </a:r>
          <a:r>
            <a:rPr lang="en-GB" dirty="0"/>
            <a:t> </a:t>
          </a:r>
          <a:r>
            <a:rPr lang="en-GB" dirty="0" err="1"/>
            <a:t>sekolah</a:t>
          </a:r>
          <a:r>
            <a:rPr lang="en-GB" dirty="0"/>
            <a:t> yang </a:t>
          </a:r>
          <a:r>
            <a:rPr lang="en-GB" dirty="0" err="1"/>
            <a:t>lebih</a:t>
          </a:r>
          <a:r>
            <a:rPr lang="en-GB" dirty="0"/>
            <a:t> </a:t>
          </a:r>
          <a:r>
            <a:rPr lang="en-GB" dirty="0" err="1"/>
            <a:t>terbuka</a:t>
          </a:r>
          <a:r>
            <a:rPr lang="en-GB" dirty="0"/>
            <a:t> dan </a:t>
          </a:r>
          <a:r>
            <a:rPr lang="en-GB" dirty="0" err="1"/>
            <a:t>positif</a:t>
          </a:r>
          <a:r>
            <a:rPr lang="en-GB" dirty="0"/>
            <a:t>,  </a:t>
          </a:r>
          <a:r>
            <a:rPr lang="en-GB" dirty="0" err="1"/>
            <a:t>sekolah</a:t>
          </a:r>
          <a:r>
            <a:rPr lang="en-GB" dirty="0"/>
            <a:t> </a:t>
          </a:r>
          <a:r>
            <a:rPr lang="en-GB" dirty="0" err="1"/>
            <a:t>dapat</a:t>
          </a:r>
          <a:r>
            <a:rPr lang="en-GB" dirty="0"/>
            <a:t> </a:t>
          </a:r>
          <a:r>
            <a:rPr lang="en-GB" dirty="0" err="1"/>
            <a:t>menyediakan</a:t>
          </a:r>
          <a:r>
            <a:rPr lang="en-GB" dirty="0"/>
            <a:t> </a:t>
          </a:r>
          <a:r>
            <a:rPr lang="en-GB" dirty="0" err="1"/>
            <a:t>sarana</a:t>
          </a:r>
          <a:r>
            <a:rPr lang="en-GB" dirty="0"/>
            <a:t> dan </a:t>
          </a:r>
          <a:r>
            <a:rPr lang="en-GB" dirty="0" err="1"/>
            <a:t>prasaran</a:t>
          </a:r>
          <a:r>
            <a:rPr lang="en-GB" dirty="0"/>
            <a:t> yang </a:t>
          </a:r>
          <a:r>
            <a:rPr lang="en-GB" dirty="0" err="1"/>
            <a:t>dapat</a:t>
          </a:r>
          <a:r>
            <a:rPr lang="en-GB" dirty="0"/>
            <a:t> </a:t>
          </a:r>
          <a:r>
            <a:rPr lang="en-GB" dirty="0" err="1"/>
            <a:t>mendukung</a:t>
          </a:r>
          <a:r>
            <a:rPr lang="en-GB" dirty="0"/>
            <a:t> </a:t>
          </a:r>
          <a:r>
            <a:rPr lang="en-GB" dirty="0" err="1"/>
            <a:t>pelaksanaan</a:t>
          </a:r>
          <a:r>
            <a:rPr lang="en-GB" dirty="0"/>
            <a:t> </a:t>
          </a:r>
          <a:r>
            <a:rPr lang="en-GB" dirty="0" err="1"/>
            <a:t>projek</a:t>
          </a:r>
          <a:r>
            <a:rPr lang="en-GB" dirty="0"/>
            <a:t> </a:t>
          </a:r>
          <a:r>
            <a:rPr lang="en-GB" dirty="0" err="1"/>
            <a:t>ini</a:t>
          </a:r>
          <a:r>
            <a:rPr lang="en-GB" dirty="0"/>
            <a:t>, </a:t>
          </a:r>
          <a:r>
            <a:rPr lang="en-GB" dirty="0" err="1"/>
            <a:t>contoh</a:t>
          </a:r>
          <a:r>
            <a:rPr lang="en-GB" dirty="0"/>
            <a:t>: </a:t>
          </a:r>
          <a:r>
            <a:rPr lang="en-GB" dirty="0" err="1"/>
            <a:t>ruang</a:t>
          </a:r>
          <a:r>
            <a:rPr lang="en-GB" dirty="0"/>
            <a:t> </a:t>
          </a:r>
          <a:r>
            <a:rPr lang="en-GB" dirty="0" err="1"/>
            <a:t>emosi</a:t>
          </a:r>
          <a:r>
            <a:rPr lang="en-GB" dirty="0"/>
            <a:t> </a:t>
          </a:r>
          <a:r>
            <a:rPr lang="en-GB" dirty="0" err="1"/>
            <a:t>untuk</a:t>
          </a:r>
          <a:r>
            <a:rPr lang="en-GB" dirty="0"/>
            <a:t> </a:t>
          </a:r>
          <a:r>
            <a:rPr lang="en-GB" dirty="0" err="1"/>
            <a:t>peserta</a:t>
          </a:r>
          <a:r>
            <a:rPr lang="en-GB" dirty="0"/>
            <a:t> </a:t>
          </a:r>
          <a:r>
            <a:rPr lang="en-GB" dirty="0" err="1"/>
            <a:t>didik</a:t>
          </a:r>
          <a:r>
            <a:rPr lang="en-GB" dirty="0"/>
            <a:t>. </a:t>
          </a:r>
          <a:r>
            <a:rPr lang="en-GB" dirty="0" err="1"/>
            <a:t>Ruangan</a:t>
          </a:r>
          <a:r>
            <a:rPr lang="en-GB" dirty="0"/>
            <a:t> </a:t>
          </a:r>
          <a:r>
            <a:rPr lang="en-GB" dirty="0" err="1"/>
            <a:t>ini</a:t>
          </a:r>
          <a:r>
            <a:rPr lang="en-GB" dirty="0"/>
            <a:t> </a:t>
          </a:r>
          <a:r>
            <a:rPr lang="en-GB" dirty="0" err="1"/>
            <a:t>dapat</a:t>
          </a:r>
          <a:r>
            <a:rPr lang="en-GB" dirty="0"/>
            <a:t> </a:t>
          </a:r>
          <a:r>
            <a:rPr lang="en-GB" dirty="0" err="1"/>
            <a:t>diisi</a:t>
          </a:r>
          <a:r>
            <a:rPr lang="en-GB" dirty="0"/>
            <a:t> </a:t>
          </a:r>
          <a:r>
            <a:rPr lang="en-GB" dirty="0" err="1"/>
            <a:t>dengan</a:t>
          </a:r>
          <a:r>
            <a:rPr lang="en-GB" dirty="0"/>
            <a:t> </a:t>
          </a:r>
          <a:r>
            <a:rPr lang="en-GB" dirty="0" err="1"/>
            <a:t>alat</a:t>
          </a:r>
          <a:r>
            <a:rPr lang="en-GB" dirty="0"/>
            <a:t> </a:t>
          </a:r>
          <a:r>
            <a:rPr lang="en-GB" dirty="0" err="1"/>
            <a:t>musik</a:t>
          </a:r>
          <a:r>
            <a:rPr lang="en-GB" dirty="0"/>
            <a:t>, </a:t>
          </a:r>
          <a:r>
            <a:rPr lang="en-GB" dirty="0" err="1"/>
            <a:t>alat</a:t>
          </a:r>
          <a:r>
            <a:rPr lang="en-GB" dirty="0"/>
            <a:t> </a:t>
          </a:r>
          <a:r>
            <a:rPr lang="en-GB" dirty="0" err="1"/>
            <a:t>seni</a:t>
          </a:r>
          <a:r>
            <a:rPr lang="en-GB" dirty="0"/>
            <a:t>, </a:t>
          </a:r>
          <a:r>
            <a:rPr lang="en-GB" dirty="0" err="1"/>
            <a:t>alat</a:t>
          </a:r>
          <a:r>
            <a:rPr lang="en-GB" dirty="0"/>
            <a:t> </a:t>
          </a:r>
          <a:r>
            <a:rPr lang="en-GB" dirty="0" err="1"/>
            <a:t>prakarya</a:t>
          </a:r>
          <a:r>
            <a:rPr lang="en-GB" dirty="0"/>
            <a:t>, </a:t>
          </a:r>
          <a:r>
            <a:rPr lang="en-GB" dirty="0" err="1"/>
            <a:t>alat</a:t>
          </a:r>
          <a:r>
            <a:rPr lang="en-GB" dirty="0"/>
            <a:t> </a:t>
          </a:r>
          <a:r>
            <a:rPr lang="en-GB" dirty="0" err="1"/>
            <a:t>lukis</a:t>
          </a:r>
          <a:r>
            <a:rPr lang="en-GB" dirty="0"/>
            <a:t>, </a:t>
          </a:r>
          <a:r>
            <a:rPr lang="en-GB" dirty="0" err="1"/>
            <a:t>dll</a:t>
          </a:r>
          <a:r>
            <a:rPr lang="en-GB" dirty="0"/>
            <a:t>. </a:t>
          </a:r>
          <a:r>
            <a:rPr lang="en-GB" dirty="0" err="1"/>
            <a:t>Ruangan</a:t>
          </a:r>
          <a:r>
            <a:rPr lang="en-GB" dirty="0"/>
            <a:t> </a:t>
          </a:r>
          <a:r>
            <a:rPr lang="en-GB" dirty="0" err="1"/>
            <a:t>ini</a:t>
          </a:r>
          <a:r>
            <a:rPr lang="en-GB" dirty="0"/>
            <a:t> </a:t>
          </a:r>
          <a:r>
            <a:rPr lang="en-GB" dirty="0" err="1"/>
            <a:t>dapat</a:t>
          </a:r>
          <a:r>
            <a:rPr lang="en-GB" dirty="0"/>
            <a:t> </a:t>
          </a:r>
          <a:r>
            <a:rPr lang="en-GB" dirty="0" err="1"/>
            <a:t>dipakai</a:t>
          </a:r>
          <a:r>
            <a:rPr lang="en-GB" dirty="0"/>
            <a:t> oleh </a:t>
          </a:r>
          <a:r>
            <a:rPr lang="en-GB" dirty="0" err="1"/>
            <a:t>semua</a:t>
          </a:r>
          <a:r>
            <a:rPr lang="en-GB" dirty="0"/>
            <a:t> </a:t>
          </a:r>
          <a:r>
            <a:rPr lang="en-GB" dirty="0" err="1"/>
            <a:t>peserta</a:t>
          </a:r>
          <a:r>
            <a:rPr lang="en-GB" dirty="0"/>
            <a:t> </a:t>
          </a:r>
          <a:r>
            <a:rPr lang="en-GB" dirty="0" err="1"/>
            <a:t>didik</a:t>
          </a:r>
          <a:r>
            <a:rPr lang="en-GB" dirty="0"/>
            <a:t> </a:t>
          </a:r>
          <a:r>
            <a:rPr lang="en-GB" dirty="0" err="1"/>
            <a:t>saat</a:t>
          </a:r>
          <a:r>
            <a:rPr lang="en-GB" dirty="0"/>
            <a:t> </a:t>
          </a:r>
          <a:r>
            <a:rPr lang="en-GB" dirty="0" err="1"/>
            <a:t>mereka</a:t>
          </a:r>
          <a:r>
            <a:rPr lang="en-GB" dirty="0"/>
            <a:t> </a:t>
          </a:r>
          <a:r>
            <a:rPr lang="en-GB" dirty="0" err="1"/>
            <a:t>ingin</a:t>
          </a:r>
          <a:r>
            <a:rPr lang="en-GB" dirty="0"/>
            <a:t> </a:t>
          </a:r>
          <a:r>
            <a:rPr lang="en-GB" dirty="0" err="1"/>
            <a:t>menyalurkan</a:t>
          </a:r>
          <a:r>
            <a:rPr lang="en-GB" dirty="0"/>
            <a:t> </a:t>
          </a:r>
          <a:r>
            <a:rPr lang="en-GB" dirty="0" err="1"/>
            <a:t>emosinya</a:t>
          </a:r>
          <a:r>
            <a:rPr lang="en-GB" dirty="0"/>
            <a:t>. </a:t>
          </a:r>
          <a:r>
            <a:rPr lang="en-GB" dirty="0" err="1"/>
            <a:t>Ruangan</a:t>
          </a:r>
          <a:r>
            <a:rPr lang="en-GB" dirty="0"/>
            <a:t> </a:t>
          </a:r>
          <a:r>
            <a:rPr lang="en-GB" dirty="0" err="1"/>
            <a:t>ini</a:t>
          </a:r>
          <a:r>
            <a:rPr lang="en-GB" dirty="0"/>
            <a:t> juga </a:t>
          </a:r>
          <a:r>
            <a:rPr lang="en-GB" dirty="0" err="1"/>
            <a:t>dapat</a:t>
          </a:r>
          <a:r>
            <a:rPr lang="en-GB" dirty="0"/>
            <a:t> </a:t>
          </a:r>
          <a:r>
            <a:rPr lang="en-GB" dirty="0" err="1"/>
            <a:t>dipakai</a:t>
          </a:r>
          <a:r>
            <a:rPr lang="en-GB" dirty="0"/>
            <a:t> </a:t>
          </a:r>
          <a:r>
            <a:rPr lang="en-GB" dirty="0" err="1"/>
            <a:t>sebagai</a:t>
          </a:r>
          <a:r>
            <a:rPr lang="en-GB" dirty="0"/>
            <a:t> </a:t>
          </a:r>
          <a:r>
            <a:rPr lang="en-GB" dirty="0" err="1"/>
            <a:t>hukuman</a:t>
          </a:r>
          <a:r>
            <a:rPr lang="en-GB" dirty="0"/>
            <a:t> </a:t>
          </a:r>
          <a:r>
            <a:rPr lang="en-GB" dirty="0" err="1"/>
            <a:t>positif</a:t>
          </a:r>
          <a:r>
            <a:rPr lang="en-GB" dirty="0"/>
            <a:t> </a:t>
          </a:r>
          <a:r>
            <a:rPr lang="en-GB" dirty="0" err="1"/>
            <a:t>bagi</a:t>
          </a:r>
          <a:r>
            <a:rPr lang="en-GB" dirty="0"/>
            <a:t> </a:t>
          </a:r>
          <a:r>
            <a:rPr lang="en-GB" dirty="0" err="1"/>
            <a:t>peserta</a:t>
          </a:r>
          <a:r>
            <a:rPr lang="en-GB" dirty="0"/>
            <a:t> </a:t>
          </a:r>
          <a:r>
            <a:rPr lang="en-GB" dirty="0" err="1"/>
            <a:t>didik</a:t>
          </a:r>
          <a:r>
            <a:rPr lang="en-GB" dirty="0"/>
            <a:t> yang </a:t>
          </a:r>
          <a:r>
            <a:rPr lang="en-GB" dirty="0" err="1"/>
            <a:t>bermasalah</a:t>
          </a:r>
          <a:r>
            <a:rPr lang="en-GB" dirty="0"/>
            <a:t> (</a:t>
          </a:r>
          <a:r>
            <a:rPr lang="en-GB" i="1" dirty="0"/>
            <a:t>positive time out</a:t>
          </a:r>
          <a:r>
            <a:rPr lang="en-GB" dirty="0"/>
            <a:t>).</a:t>
          </a:r>
          <a:endParaRPr lang="en-US" dirty="0"/>
        </a:p>
      </dgm:t>
    </dgm:pt>
    <dgm:pt modelId="{9A45E989-6141-4D03-A39C-19E4C4A63018}" type="parTrans" cxnId="{E679C840-4453-4859-B589-0BA41AA30D1F}">
      <dgm:prSet/>
      <dgm:spPr/>
      <dgm:t>
        <a:bodyPr/>
        <a:lstStyle/>
        <a:p>
          <a:endParaRPr lang="en-US"/>
        </a:p>
      </dgm:t>
    </dgm:pt>
    <dgm:pt modelId="{C617FC44-E23C-47AE-B92A-17C6A9E66FF1}" type="sibTrans" cxnId="{E679C840-4453-4859-B589-0BA41AA30D1F}">
      <dgm:prSet/>
      <dgm:spPr/>
      <dgm:t>
        <a:bodyPr/>
        <a:lstStyle/>
        <a:p>
          <a:endParaRPr lang="en-US"/>
        </a:p>
      </dgm:t>
    </dgm:pt>
    <dgm:pt modelId="{829AD1EA-5725-412B-BD0B-4CAE1839D99E}" type="pres">
      <dgm:prSet presAssocID="{3902F031-E99B-4B0C-B01C-F4B62230554F}" presName="vert0" presStyleCnt="0">
        <dgm:presLayoutVars>
          <dgm:dir/>
          <dgm:animOne val="branch"/>
          <dgm:animLvl val="lvl"/>
        </dgm:presLayoutVars>
      </dgm:prSet>
      <dgm:spPr/>
    </dgm:pt>
    <dgm:pt modelId="{49168AF0-EFF2-44FF-9BE7-BEBD09369DB8}" type="pres">
      <dgm:prSet presAssocID="{2C6910E6-4CAF-45C1-B936-781608F7F6D5}" presName="thickLine" presStyleLbl="alignNode1" presStyleIdx="0" presStyleCnt="3"/>
      <dgm:spPr/>
    </dgm:pt>
    <dgm:pt modelId="{9D09F564-96BD-45B9-9F42-D2E3EA6F5E41}" type="pres">
      <dgm:prSet presAssocID="{2C6910E6-4CAF-45C1-B936-781608F7F6D5}" presName="horz1" presStyleCnt="0"/>
      <dgm:spPr/>
    </dgm:pt>
    <dgm:pt modelId="{9BE6D9B8-5872-457B-81B3-B0133701D507}" type="pres">
      <dgm:prSet presAssocID="{2C6910E6-4CAF-45C1-B936-781608F7F6D5}" presName="tx1" presStyleLbl="revTx" presStyleIdx="0" presStyleCnt="3"/>
      <dgm:spPr/>
    </dgm:pt>
    <dgm:pt modelId="{78B7BA35-4B44-42C9-9D4E-EE77CB4BC75B}" type="pres">
      <dgm:prSet presAssocID="{2C6910E6-4CAF-45C1-B936-781608F7F6D5}" presName="vert1" presStyleCnt="0"/>
      <dgm:spPr/>
    </dgm:pt>
    <dgm:pt modelId="{E19A1D96-5032-4480-AEF8-1E3504EE643F}" type="pres">
      <dgm:prSet presAssocID="{ACE0FD26-86BF-4989-8D46-577514F4AAAD}" presName="thickLine" presStyleLbl="alignNode1" presStyleIdx="1" presStyleCnt="3"/>
      <dgm:spPr/>
    </dgm:pt>
    <dgm:pt modelId="{841EB544-BE30-476C-9774-985A8B8BBBB0}" type="pres">
      <dgm:prSet presAssocID="{ACE0FD26-86BF-4989-8D46-577514F4AAAD}" presName="horz1" presStyleCnt="0"/>
      <dgm:spPr/>
    </dgm:pt>
    <dgm:pt modelId="{1DE71EF0-BF96-4466-BCD8-78CD3AA1189B}" type="pres">
      <dgm:prSet presAssocID="{ACE0FD26-86BF-4989-8D46-577514F4AAAD}" presName="tx1" presStyleLbl="revTx" presStyleIdx="1" presStyleCnt="3"/>
      <dgm:spPr/>
    </dgm:pt>
    <dgm:pt modelId="{7BCBDC95-E167-4731-B847-1A46D704E4CB}" type="pres">
      <dgm:prSet presAssocID="{ACE0FD26-86BF-4989-8D46-577514F4AAAD}" presName="vert1" presStyleCnt="0"/>
      <dgm:spPr/>
    </dgm:pt>
    <dgm:pt modelId="{15333A58-F9E0-499D-8ADC-AC5EDC129C96}" type="pres">
      <dgm:prSet presAssocID="{9CB9BCF2-E840-47CC-9D2F-0BDFE2DA59F5}" presName="thickLine" presStyleLbl="alignNode1" presStyleIdx="2" presStyleCnt="3"/>
      <dgm:spPr/>
    </dgm:pt>
    <dgm:pt modelId="{71388180-AFCA-4754-930B-3C1C4F31EE1E}" type="pres">
      <dgm:prSet presAssocID="{9CB9BCF2-E840-47CC-9D2F-0BDFE2DA59F5}" presName="horz1" presStyleCnt="0"/>
      <dgm:spPr/>
    </dgm:pt>
    <dgm:pt modelId="{2157B43A-9A03-49D8-803F-B3066955CB7F}" type="pres">
      <dgm:prSet presAssocID="{9CB9BCF2-E840-47CC-9D2F-0BDFE2DA59F5}" presName="tx1" presStyleLbl="revTx" presStyleIdx="2" presStyleCnt="3"/>
      <dgm:spPr/>
    </dgm:pt>
    <dgm:pt modelId="{F70D55F7-C94A-4536-8927-6B7B36052C5D}" type="pres">
      <dgm:prSet presAssocID="{9CB9BCF2-E840-47CC-9D2F-0BDFE2DA59F5}" presName="vert1" presStyleCnt="0"/>
      <dgm:spPr/>
    </dgm:pt>
  </dgm:ptLst>
  <dgm:cxnLst>
    <dgm:cxn modelId="{84F48C1C-C712-4305-82E4-44395541DF99}" type="presOf" srcId="{ACE0FD26-86BF-4989-8D46-577514F4AAAD}" destId="{1DE71EF0-BF96-4466-BCD8-78CD3AA1189B}" srcOrd="0" destOrd="0" presId="urn:microsoft.com/office/officeart/2008/layout/LinedList"/>
    <dgm:cxn modelId="{667D6327-224F-44F0-A5BD-9ACF163225BA}" srcId="{3902F031-E99B-4B0C-B01C-F4B62230554F}" destId="{2C6910E6-4CAF-45C1-B936-781608F7F6D5}" srcOrd="0" destOrd="0" parTransId="{A2E5631E-FD20-485C-BEA4-B237348A55CA}" sibTransId="{36EBB17C-62F6-4F8F-96C1-B06DFB5F3F7E}"/>
    <dgm:cxn modelId="{E679C840-4453-4859-B589-0BA41AA30D1F}" srcId="{3902F031-E99B-4B0C-B01C-F4B62230554F}" destId="{9CB9BCF2-E840-47CC-9D2F-0BDFE2DA59F5}" srcOrd="2" destOrd="0" parTransId="{9A45E989-6141-4D03-A39C-19E4C4A63018}" sibTransId="{C617FC44-E23C-47AE-B92A-17C6A9E66FF1}"/>
    <dgm:cxn modelId="{D35B467B-BBB0-4337-865F-6423D881ECBE}" type="presOf" srcId="{9CB9BCF2-E840-47CC-9D2F-0BDFE2DA59F5}" destId="{2157B43A-9A03-49D8-803F-B3066955CB7F}" srcOrd="0" destOrd="0" presId="urn:microsoft.com/office/officeart/2008/layout/LinedList"/>
    <dgm:cxn modelId="{FEC178C8-4C98-4BC1-A8B2-995E5A002D54}" srcId="{3902F031-E99B-4B0C-B01C-F4B62230554F}" destId="{ACE0FD26-86BF-4989-8D46-577514F4AAAD}" srcOrd="1" destOrd="0" parTransId="{F355F25F-1DFC-4458-B737-F3FABE681B67}" sibTransId="{B56E4678-4AF5-48D1-B19D-06300118B368}"/>
    <dgm:cxn modelId="{DC2D3CE9-4CAE-4850-9700-52E1D0DCFC02}" type="presOf" srcId="{3902F031-E99B-4B0C-B01C-F4B62230554F}" destId="{829AD1EA-5725-412B-BD0B-4CAE1839D99E}" srcOrd="0" destOrd="0" presId="urn:microsoft.com/office/officeart/2008/layout/LinedList"/>
    <dgm:cxn modelId="{05F26FFE-DFC4-4EC3-9F01-56478FF95285}" type="presOf" srcId="{2C6910E6-4CAF-45C1-B936-781608F7F6D5}" destId="{9BE6D9B8-5872-457B-81B3-B0133701D507}" srcOrd="0" destOrd="0" presId="urn:microsoft.com/office/officeart/2008/layout/LinedList"/>
    <dgm:cxn modelId="{553C667D-DEDA-4E24-A338-77C3F67C4E9E}" type="presParOf" srcId="{829AD1EA-5725-412B-BD0B-4CAE1839D99E}" destId="{49168AF0-EFF2-44FF-9BE7-BEBD09369DB8}" srcOrd="0" destOrd="0" presId="urn:microsoft.com/office/officeart/2008/layout/LinedList"/>
    <dgm:cxn modelId="{41A2221E-8213-4DCD-A5E9-2E5D6C839483}" type="presParOf" srcId="{829AD1EA-5725-412B-BD0B-4CAE1839D99E}" destId="{9D09F564-96BD-45B9-9F42-D2E3EA6F5E41}" srcOrd="1" destOrd="0" presId="urn:microsoft.com/office/officeart/2008/layout/LinedList"/>
    <dgm:cxn modelId="{51D6515E-1A7A-4752-833A-79EACF99DC97}" type="presParOf" srcId="{9D09F564-96BD-45B9-9F42-D2E3EA6F5E41}" destId="{9BE6D9B8-5872-457B-81B3-B0133701D507}" srcOrd="0" destOrd="0" presId="urn:microsoft.com/office/officeart/2008/layout/LinedList"/>
    <dgm:cxn modelId="{C088CCF1-53D8-4FD2-9F7B-8EA444A87C5D}" type="presParOf" srcId="{9D09F564-96BD-45B9-9F42-D2E3EA6F5E41}" destId="{78B7BA35-4B44-42C9-9D4E-EE77CB4BC75B}" srcOrd="1" destOrd="0" presId="urn:microsoft.com/office/officeart/2008/layout/LinedList"/>
    <dgm:cxn modelId="{E358C0C9-7F13-4BF4-BE58-310C90B25C30}" type="presParOf" srcId="{829AD1EA-5725-412B-BD0B-4CAE1839D99E}" destId="{E19A1D96-5032-4480-AEF8-1E3504EE643F}" srcOrd="2" destOrd="0" presId="urn:microsoft.com/office/officeart/2008/layout/LinedList"/>
    <dgm:cxn modelId="{B33D6B59-D1EB-4C29-A113-253309806AB5}" type="presParOf" srcId="{829AD1EA-5725-412B-BD0B-4CAE1839D99E}" destId="{841EB544-BE30-476C-9774-985A8B8BBBB0}" srcOrd="3" destOrd="0" presId="urn:microsoft.com/office/officeart/2008/layout/LinedList"/>
    <dgm:cxn modelId="{51EF135C-4786-4CE7-81E7-7732EF089899}" type="presParOf" srcId="{841EB544-BE30-476C-9774-985A8B8BBBB0}" destId="{1DE71EF0-BF96-4466-BCD8-78CD3AA1189B}" srcOrd="0" destOrd="0" presId="urn:microsoft.com/office/officeart/2008/layout/LinedList"/>
    <dgm:cxn modelId="{21B60B7C-A385-4C27-9AC1-0DAE1F953A95}" type="presParOf" srcId="{841EB544-BE30-476C-9774-985A8B8BBBB0}" destId="{7BCBDC95-E167-4731-B847-1A46D704E4CB}" srcOrd="1" destOrd="0" presId="urn:microsoft.com/office/officeart/2008/layout/LinedList"/>
    <dgm:cxn modelId="{9888AC52-1482-49A6-9DEA-CCEDBCB8089D}" type="presParOf" srcId="{829AD1EA-5725-412B-BD0B-4CAE1839D99E}" destId="{15333A58-F9E0-499D-8ADC-AC5EDC129C96}" srcOrd="4" destOrd="0" presId="urn:microsoft.com/office/officeart/2008/layout/LinedList"/>
    <dgm:cxn modelId="{9776072D-FDB9-4425-A3C1-8991881F245C}" type="presParOf" srcId="{829AD1EA-5725-412B-BD0B-4CAE1839D99E}" destId="{71388180-AFCA-4754-930B-3C1C4F31EE1E}" srcOrd="5" destOrd="0" presId="urn:microsoft.com/office/officeart/2008/layout/LinedList"/>
    <dgm:cxn modelId="{CC520F2F-CA46-48E3-9874-703E741748FB}" type="presParOf" srcId="{71388180-AFCA-4754-930B-3C1C4F31EE1E}" destId="{2157B43A-9A03-49D8-803F-B3066955CB7F}" srcOrd="0" destOrd="0" presId="urn:microsoft.com/office/officeart/2008/layout/LinedList"/>
    <dgm:cxn modelId="{CB07F05D-5330-4245-A71E-CE2F39A12E15}" type="presParOf" srcId="{71388180-AFCA-4754-930B-3C1C4F31EE1E}" destId="{F70D55F7-C94A-4536-8927-6B7B36052C5D}" srcOrd="1" destOrd="0" presId="urn:microsoft.com/office/officeart/2008/layout/Lined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AE97FB-884E-493D-AB90-FE6B944C75F1}">
      <dsp:nvSpPr>
        <dsp:cNvPr id="0" name=""/>
        <dsp:cNvSpPr/>
      </dsp:nvSpPr>
      <dsp:spPr>
        <a:xfrm>
          <a:off x="0" y="173738"/>
          <a:ext cx="11513699" cy="743228"/>
        </a:xfrm>
        <a:prstGeom prst="round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 err="1"/>
            <a:t>Latar</a:t>
          </a:r>
          <a:r>
            <a:rPr lang="en-GB" sz="3200" kern="1200" dirty="0"/>
            <a:t> </a:t>
          </a:r>
          <a:r>
            <a:rPr lang="en-GB" sz="3200" kern="1200" dirty="0" err="1"/>
            <a:t>belakang</a:t>
          </a:r>
          <a:r>
            <a:rPr lang="en-GB" sz="3200" kern="1200" dirty="0"/>
            <a:t> </a:t>
          </a:r>
          <a:r>
            <a:rPr lang="en-GB" sz="3200" kern="1200" dirty="0" err="1"/>
            <a:t>projek</a:t>
          </a:r>
          <a:endParaRPr lang="en-GB" sz="3200" kern="1200" dirty="0"/>
        </a:p>
      </dsp:txBody>
      <dsp:txXfrm>
        <a:off x="36281" y="210019"/>
        <a:ext cx="11441137" cy="670666"/>
      </dsp:txXfrm>
    </dsp:sp>
    <dsp:sp modelId="{556DFE64-D200-4441-8D20-F8F8FCEFE5A4}">
      <dsp:nvSpPr>
        <dsp:cNvPr id="0" name=""/>
        <dsp:cNvSpPr/>
      </dsp:nvSpPr>
      <dsp:spPr>
        <a:xfrm>
          <a:off x="0" y="914300"/>
          <a:ext cx="11513699" cy="21859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5560" tIns="17780" rIns="99568" bIns="17780" numCol="1" spcCol="1270" anchor="t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GB" sz="1400" kern="1200" dirty="0"/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GB" sz="1600" kern="1200" dirty="0" err="1"/>
            <a:t>Pelajar</a:t>
          </a:r>
          <a:r>
            <a:rPr lang="en-GB" sz="1600" kern="1200" dirty="0"/>
            <a:t> Indonesia </a:t>
          </a:r>
          <a:r>
            <a:rPr lang="en-GB" sz="1600" kern="1200" dirty="0" err="1"/>
            <a:t>dituntut</a:t>
          </a:r>
          <a:r>
            <a:rPr lang="en-GB" sz="1600" kern="1200" dirty="0"/>
            <a:t> </a:t>
          </a:r>
          <a:r>
            <a:rPr lang="en-GB" sz="1600" kern="1200" dirty="0" err="1"/>
            <a:t>bukan</a:t>
          </a:r>
          <a:r>
            <a:rPr lang="en-GB" sz="1600" kern="1200" dirty="0"/>
            <a:t> </a:t>
          </a:r>
          <a:r>
            <a:rPr lang="en-GB" sz="1600" kern="1200" dirty="0" err="1"/>
            <a:t>hanya</a:t>
          </a:r>
          <a:r>
            <a:rPr lang="en-GB" sz="1600" kern="1200" dirty="0"/>
            <a:t> </a:t>
          </a:r>
          <a:r>
            <a:rPr lang="en-GB" sz="1600" kern="1200" dirty="0" err="1"/>
            <a:t>baik</a:t>
          </a:r>
          <a:r>
            <a:rPr lang="en-GB" sz="1600" kern="1200" dirty="0"/>
            <a:t> </a:t>
          </a:r>
          <a:r>
            <a:rPr lang="en-GB" sz="1600" kern="1200" dirty="0" err="1"/>
            <a:t>dalam</a:t>
          </a:r>
          <a:r>
            <a:rPr lang="en-GB" sz="1600" kern="1200" dirty="0"/>
            <a:t> </a:t>
          </a:r>
          <a:r>
            <a:rPr lang="en-GB" sz="1600" kern="1200" dirty="0" err="1"/>
            <a:t>kegiatan</a:t>
          </a:r>
          <a:r>
            <a:rPr lang="en-GB" sz="1600" kern="1200" dirty="0"/>
            <a:t> </a:t>
          </a:r>
          <a:r>
            <a:rPr lang="en-GB" sz="1600" kern="1200" dirty="0" err="1"/>
            <a:t>intrakulikuler</a:t>
          </a:r>
          <a:r>
            <a:rPr lang="en-GB" sz="1600" kern="1200" dirty="0"/>
            <a:t> dan </a:t>
          </a:r>
          <a:r>
            <a:rPr lang="en-GB" sz="1600" kern="1200" dirty="0" err="1"/>
            <a:t>ekstrakuliker</a:t>
          </a:r>
          <a:r>
            <a:rPr lang="en-GB" sz="1600" kern="1200" dirty="0"/>
            <a:t>, </a:t>
          </a:r>
          <a:r>
            <a:rPr lang="en-GB" sz="1600" kern="1200" dirty="0" err="1"/>
            <a:t>namun</a:t>
          </a:r>
          <a:r>
            <a:rPr lang="en-GB" sz="1600" kern="1200" dirty="0"/>
            <a:t>, </a:t>
          </a:r>
          <a:r>
            <a:rPr lang="en-GB" sz="1600" kern="1200" dirty="0" err="1"/>
            <a:t>seiring</a:t>
          </a:r>
          <a:r>
            <a:rPr lang="en-GB" sz="1600" kern="1200" dirty="0"/>
            <a:t> </a:t>
          </a:r>
          <a:r>
            <a:rPr lang="en-GB" sz="1600" kern="1200" dirty="0" err="1"/>
            <a:t>dengan</a:t>
          </a:r>
          <a:r>
            <a:rPr lang="en-GB" sz="1600" kern="1200" dirty="0"/>
            <a:t> </a:t>
          </a:r>
          <a:r>
            <a:rPr lang="en-GB" sz="1600" kern="1200" dirty="0" err="1"/>
            <a:t>perjalanan</a:t>
          </a:r>
          <a:r>
            <a:rPr lang="en-GB" sz="1600" kern="1200" dirty="0"/>
            <a:t> </a:t>
          </a:r>
          <a:r>
            <a:rPr lang="en-GB" sz="1600" kern="1200" dirty="0" err="1"/>
            <a:t>pendidikannnya</a:t>
          </a:r>
          <a:r>
            <a:rPr lang="en-GB" sz="1600" kern="1200" dirty="0"/>
            <a:t>, </a:t>
          </a:r>
          <a:r>
            <a:rPr lang="en-GB" sz="1600" kern="1200" dirty="0" err="1"/>
            <a:t>peserta</a:t>
          </a:r>
          <a:r>
            <a:rPr lang="en-GB" sz="1600" kern="1200" dirty="0"/>
            <a:t> </a:t>
          </a:r>
          <a:r>
            <a:rPr lang="en-GB" sz="1600" kern="1200" dirty="0" err="1"/>
            <a:t>didik</a:t>
          </a:r>
          <a:r>
            <a:rPr lang="en-GB" sz="1600" kern="1200" dirty="0"/>
            <a:t> juga </a:t>
          </a:r>
          <a:r>
            <a:rPr lang="en-GB" sz="1600" kern="1200" dirty="0" err="1"/>
            <a:t>diharapkan</a:t>
          </a:r>
          <a:r>
            <a:rPr lang="en-GB" sz="1600" kern="1200" dirty="0"/>
            <a:t> </a:t>
          </a:r>
          <a:r>
            <a:rPr lang="en-GB" sz="1600" kern="1200" dirty="0" err="1"/>
            <a:t>dapat</a:t>
          </a:r>
          <a:r>
            <a:rPr lang="en-GB" sz="1600" kern="1200" dirty="0"/>
            <a:t> </a:t>
          </a:r>
          <a:r>
            <a:rPr lang="en-GB" sz="1600" kern="1200" dirty="0" err="1"/>
            <a:t>membangun</a:t>
          </a:r>
          <a:r>
            <a:rPr lang="en-GB" sz="1600" kern="1200" dirty="0"/>
            <a:t> </a:t>
          </a:r>
          <a:r>
            <a:rPr lang="en-GB" sz="1600" kern="1200" dirty="0" err="1"/>
            <a:t>karakter</a:t>
          </a:r>
          <a:r>
            <a:rPr lang="en-GB" sz="1600" kern="1200" dirty="0"/>
            <a:t> dan </a:t>
          </a:r>
          <a:r>
            <a:rPr lang="en-GB" sz="1600" kern="1200" dirty="0" err="1"/>
            <a:t>mengembangkan</a:t>
          </a:r>
          <a:r>
            <a:rPr lang="en-GB" sz="1600" kern="1200" dirty="0"/>
            <a:t> </a:t>
          </a:r>
          <a:r>
            <a:rPr lang="en-GB" sz="1600" kern="1200" dirty="0" err="1"/>
            <a:t>nilai-nilai</a:t>
          </a:r>
          <a:r>
            <a:rPr lang="en-GB" sz="1600" kern="1200" dirty="0"/>
            <a:t> Pancasila, </a:t>
          </a:r>
          <a:r>
            <a:rPr lang="en-GB" sz="1600" kern="1200" dirty="0" err="1"/>
            <a:t>serta</a:t>
          </a:r>
          <a:r>
            <a:rPr lang="en-GB" sz="1600" kern="1200" dirty="0"/>
            <a:t> </a:t>
          </a:r>
          <a:r>
            <a:rPr lang="en-GB" sz="1600" kern="1200" dirty="0" err="1"/>
            <a:t>menintegrasikannya</a:t>
          </a:r>
          <a:r>
            <a:rPr lang="en-GB" sz="1600" kern="1200" dirty="0"/>
            <a:t> </a:t>
          </a:r>
          <a:r>
            <a:rPr lang="en-GB" sz="1600" kern="1200" dirty="0" err="1"/>
            <a:t>dalam</a:t>
          </a:r>
          <a:r>
            <a:rPr lang="en-GB" sz="1600" kern="1200" dirty="0"/>
            <a:t> </a:t>
          </a:r>
          <a:r>
            <a:rPr lang="en-GB" sz="1600" kern="1200" dirty="0" err="1"/>
            <a:t>setiap</a:t>
          </a:r>
          <a:r>
            <a:rPr lang="en-GB" sz="1600" kern="1200" dirty="0"/>
            <a:t> </a:t>
          </a:r>
          <a:r>
            <a:rPr lang="en-GB" sz="1600" kern="1200" dirty="0" err="1"/>
            <a:t>kegiatan</a:t>
          </a:r>
          <a:r>
            <a:rPr lang="en-GB" sz="1600" kern="1200" dirty="0"/>
            <a:t> yang </a:t>
          </a:r>
          <a:r>
            <a:rPr lang="en-GB" sz="1600" kern="1200" dirty="0" err="1"/>
            <a:t>mereka</a:t>
          </a:r>
          <a:r>
            <a:rPr lang="en-GB" sz="1600" kern="1200" dirty="0"/>
            <a:t> </a:t>
          </a:r>
          <a:r>
            <a:rPr lang="en-GB" sz="1600" kern="1200" dirty="0" err="1"/>
            <a:t>lakukan</a:t>
          </a:r>
          <a:r>
            <a:rPr lang="en-GB" sz="1600" kern="1200" dirty="0"/>
            <a:t>. </a:t>
          </a: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GB" sz="1600" kern="1200" dirty="0" err="1"/>
            <a:t>Tema</a:t>
          </a:r>
          <a:r>
            <a:rPr lang="en-GB" sz="1600" kern="1200" dirty="0"/>
            <a:t> yang </a:t>
          </a:r>
          <a:r>
            <a:rPr lang="en-GB" sz="1600" kern="1200" dirty="0" err="1"/>
            <a:t>diangkat</a:t>
          </a:r>
          <a:r>
            <a:rPr lang="en-GB" sz="1600" kern="1200" dirty="0"/>
            <a:t> </a:t>
          </a:r>
          <a:r>
            <a:rPr lang="en-GB" sz="1600" kern="1200" dirty="0" err="1"/>
            <a:t>dalam</a:t>
          </a:r>
          <a:r>
            <a:rPr lang="en-GB" sz="1600" kern="1200" dirty="0"/>
            <a:t> </a:t>
          </a:r>
          <a:r>
            <a:rPr lang="en-GB" sz="1600" kern="1200" dirty="0" err="1"/>
            <a:t>projek</a:t>
          </a:r>
          <a:r>
            <a:rPr lang="en-GB" sz="1600" kern="1200" dirty="0"/>
            <a:t> </a:t>
          </a:r>
          <a:r>
            <a:rPr lang="en-GB" sz="1600" kern="1200" dirty="0" err="1"/>
            <a:t>merupakan</a:t>
          </a:r>
          <a:r>
            <a:rPr lang="en-GB" sz="1600" kern="1200" dirty="0"/>
            <a:t> salah </a:t>
          </a:r>
          <a:r>
            <a:rPr lang="en-GB" sz="1600" kern="1200" dirty="0" err="1"/>
            <a:t>satu</a:t>
          </a:r>
          <a:r>
            <a:rPr lang="en-GB" sz="1600" kern="1200" dirty="0"/>
            <a:t> </a:t>
          </a:r>
          <a:r>
            <a:rPr lang="en-GB" sz="1600" kern="1200" dirty="0" err="1"/>
            <a:t>dari</a:t>
          </a:r>
          <a:r>
            <a:rPr lang="en-GB" sz="1600" kern="1200" dirty="0"/>
            <a:t> </a:t>
          </a:r>
          <a:r>
            <a:rPr lang="en-GB" sz="1600" kern="1200" dirty="0" err="1"/>
            <a:t>tujuh</a:t>
          </a:r>
          <a:r>
            <a:rPr lang="en-GB" sz="1600" kern="1200" dirty="0"/>
            <a:t> </a:t>
          </a:r>
          <a:r>
            <a:rPr lang="en-GB" sz="1600" kern="1200" dirty="0" err="1"/>
            <a:t>tema</a:t>
          </a:r>
          <a:r>
            <a:rPr lang="en-GB" sz="1600" kern="1200" dirty="0"/>
            <a:t> yang </a:t>
          </a:r>
          <a:r>
            <a:rPr lang="en-GB" sz="1600" kern="1200" dirty="0" err="1"/>
            <a:t>dirumuskan</a:t>
          </a:r>
          <a:r>
            <a:rPr lang="en-GB" sz="1600" kern="1200" dirty="0"/>
            <a:t> </a:t>
          </a:r>
          <a:r>
            <a:rPr lang="en-GB" sz="1600" kern="1200" dirty="0" err="1"/>
            <a:t>dalam</a:t>
          </a:r>
          <a:r>
            <a:rPr lang="en-GB" sz="1600" kern="1200" dirty="0"/>
            <a:t> </a:t>
          </a:r>
          <a:r>
            <a:rPr lang="en-GB" sz="1600" kern="1200" dirty="0" err="1"/>
            <a:t>Naskah</a:t>
          </a:r>
          <a:r>
            <a:rPr lang="en-GB" sz="1600" kern="1200" dirty="0"/>
            <a:t> </a:t>
          </a:r>
          <a:r>
            <a:rPr lang="en-GB" sz="1600" kern="1200" dirty="0" err="1"/>
            <a:t>Profil</a:t>
          </a:r>
          <a:r>
            <a:rPr lang="en-GB" sz="1600" kern="1200" dirty="0"/>
            <a:t> </a:t>
          </a:r>
          <a:r>
            <a:rPr lang="en-GB" sz="1600" kern="1200" dirty="0" err="1"/>
            <a:t>Pelajar</a:t>
          </a:r>
          <a:r>
            <a:rPr lang="en-GB" sz="1600" kern="1200" dirty="0"/>
            <a:t> Pancasila </a:t>
          </a:r>
          <a:r>
            <a:rPr lang="en-GB" sz="1600" kern="1200" dirty="0" err="1"/>
            <a:t>yaitu</a:t>
          </a:r>
          <a:r>
            <a:rPr lang="en-GB" sz="1600" kern="1200" dirty="0"/>
            <a:t> “</a:t>
          </a:r>
          <a:r>
            <a:rPr lang="en-GB" sz="1600" kern="1200" dirty="0" err="1"/>
            <a:t>Bangunlah</a:t>
          </a:r>
          <a:r>
            <a:rPr lang="en-GB" sz="1600" kern="1200" dirty="0"/>
            <a:t> Jiwa dan </a:t>
          </a:r>
          <a:r>
            <a:rPr lang="en-GB" sz="1600" kern="1200" dirty="0" err="1"/>
            <a:t>Raganya</a:t>
          </a:r>
          <a:r>
            <a:rPr lang="en-GB" sz="1600" kern="1200" dirty="0"/>
            <a:t>” </a:t>
          </a:r>
          <a:r>
            <a:rPr lang="en-GB" sz="1600" kern="1200" dirty="0" err="1"/>
            <a:t>dengan</a:t>
          </a:r>
          <a:r>
            <a:rPr lang="en-GB" sz="1600" kern="1200" dirty="0"/>
            <a:t> </a:t>
          </a:r>
          <a:r>
            <a:rPr lang="en-GB" sz="1600" kern="1200" dirty="0" err="1"/>
            <a:t>topik</a:t>
          </a:r>
          <a:r>
            <a:rPr lang="en-GB" sz="1600" kern="1200" dirty="0"/>
            <a:t> “</a:t>
          </a:r>
          <a:r>
            <a:rPr lang="en-GB" sz="1600" kern="1200" dirty="0" err="1"/>
            <a:t>Kesejahteraan</a:t>
          </a:r>
          <a:r>
            <a:rPr lang="en-GB" sz="1600" kern="1200" dirty="0"/>
            <a:t> </a:t>
          </a:r>
          <a:r>
            <a:rPr lang="en-GB" sz="1600" kern="1200" dirty="0" err="1"/>
            <a:t>diriku</a:t>
          </a:r>
          <a:r>
            <a:rPr lang="en-GB" sz="1600" kern="1200" dirty="0"/>
            <a:t>: </a:t>
          </a:r>
          <a:r>
            <a:rPr lang="en-GB" sz="1600" kern="1200" dirty="0" err="1"/>
            <a:t>dari</a:t>
          </a:r>
          <a:r>
            <a:rPr lang="en-GB" sz="1600" kern="1200" dirty="0"/>
            <a:t> </a:t>
          </a:r>
          <a:r>
            <a:rPr lang="en-GB" sz="1600" kern="1200" dirty="0" err="1"/>
            <a:t>saya</a:t>
          </a:r>
          <a:r>
            <a:rPr lang="en-GB" sz="1600" kern="1200" dirty="0"/>
            <a:t> dan </a:t>
          </a:r>
          <a:r>
            <a:rPr lang="en-GB" sz="1600" kern="1200" dirty="0" err="1"/>
            <a:t>untuk</a:t>
          </a:r>
          <a:r>
            <a:rPr lang="en-GB" sz="1600" kern="1200" dirty="0"/>
            <a:t> </a:t>
          </a:r>
          <a:r>
            <a:rPr lang="en-GB" sz="1600" kern="1200" dirty="0" err="1"/>
            <a:t>saya</a:t>
          </a:r>
          <a:r>
            <a:rPr lang="en-GB" sz="1600" kern="1200" dirty="0"/>
            <a:t>”. </a:t>
          </a:r>
          <a:r>
            <a:rPr lang="en-GB" sz="1600" kern="1200" dirty="0" err="1"/>
            <a:t>Projek</a:t>
          </a:r>
          <a:r>
            <a:rPr lang="en-GB" sz="1600" kern="1200" dirty="0"/>
            <a:t> </a:t>
          </a:r>
          <a:r>
            <a:rPr lang="en-GB" sz="1600" kern="1200" dirty="0" err="1"/>
            <a:t>ini</a:t>
          </a:r>
          <a:r>
            <a:rPr lang="en-GB" sz="1600" kern="1200" dirty="0"/>
            <a:t> </a:t>
          </a:r>
          <a:r>
            <a:rPr lang="en-GB" sz="1600" kern="1200" dirty="0" err="1"/>
            <a:t>dibuat</a:t>
          </a:r>
          <a:r>
            <a:rPr lang="en-GB" sz="1600" kern="1200" dirty="0"/>
            <a:t> agar </a:t>
          </a:r>
          <a:r>
            <a:rPr lang="en-GB" sz="1600" kern="1200" dirty="0" err="1"/>
            <a:t>dapat</a:t>
          </a:r>
          <a:r>
            <a:rPr lang="en-GB" sz="1600" kern="1200" dirty="0"/>
            <a:t> </a:t>
          </a:r>
          <a:r>
            <a:rPr lang="en-GB" sz="1600" kern="1200" dirty="0" err="1"/>
            <a:t>membentuk</a:t>
          </a:r>
          <a:r>
            <a:rPr lang="en-GB" sz="1600" kern="1200" dirty="0"/>
            <a:t> </a:t>
          </a:r>
          <a:r>
            <a:rPr lang="en-GB" sz="1600" kern="1200" dirty="0" err="1"/>
            <a:t>peserta</a:t>
          </a:r>
          <a:r>
            <a:rPr lang="en-GB" sz="1600" kern="1200" dirty="0"/>
            <a:t> </a:t>
          </a:r>
          <a:r>
            <a:rPr lang="en-GB" sz="1600" kern="1200" dirty="0" err="1"/>
            <a:t>didik</a:t>
          </a:r>
          <a:r>
            <a:rPr lang="en-GB" sz="1600" kern="1200" dirty="0"/>
            <a:t> </a:t>
          </a:r>
          <a:r>
            <a:rPr lang="en-GB" sz="1600" kern="1200" dirty="0" err="1"/>
            <a:t>dengan</a:t>
          </a:r>
          <a:r>
            <a:rPr lang="en-GB" sz="1600" kern="1200" dirty="0"/>
            <a:t> </a:t>
          </a:r>
          <a:r>
            <a:rPr lang="en-GB" sz="1600" kern="1200" dirty="0" err="1"/>
            <a:t>karakter</a:t>
          </a:r>
          <a:r>
            <a:rPr lang="en-GB" sz="1600" kern="1200" dirty="0"/>
            <a:t> Pancasila dan </a:t>
          </a:r>
          <a:r>
            <a:rPr lang="en-GB" sz="1600" kern="1200" dirty="0" err="1"/>
            <a:t>ketahanan</a:t>
          </a:r>
          <a:r>
            <a:rPr lang="en-GB" sz="1600" kern="1200" dirty="0"/>
            <a:t> </a:t>
          </a:r>
          <a:r>
            <a:rPr lang="en-GB" sz="1600" kern="1200" dirty="0" err="1"/>
            <a:t>diri</a:t>
          </a:r>
          <a:r>
            <a:rPr lang="en-GB" sz="1600" kern="1200" dirty="0"/>
            <a:t> yang </a:t>
          </a:r>
          <a:r>
            <a:rPr lang="en-GB" sz="1600" kern="1200" dirty="0" err="1"/>
            <a:t>kuat</a:t>
          </a:r>
          <a:r>
            <a:rPr lang="en-GB" sz="1600" kern="1200" dirty="0"/>
            <a:t> </a:t>
          </a:r>
          <a:r>
            <a:rPr lang="en-GB" sz="1600" kern="1200" dirty="0" err="1"/>
            <a:t>sesuai</a:t>
          </a:r>
          <a:r>
            <a:rPr lang="en-GB" sz="1600" kern="1200" dirty="0"/>
            <a:t> </a:t>
          </a:r>
          <a:r>
            <a:rPr lang="en-GB" sz="1600" kern="1200" dirty="0" err="1"/>
            <a:t>dengan</a:t>
          </a:r>
          <a:r>
            <a:rPr lang="en-GB" sz="1600" kern="1200" dirty="0"/>
            <a:t> </a:t>
          </a:r>
          <a:r>
            <a:rPr lang="en-GB" sz="1600" kern="1200" dirty="0" err="1"/>
            <a:t>keseimbangan</a:t>
          </a:r>
          <a:r>
            <a:rPr lang="en-GB" sz="1600" kern="1200" dirty="0"/>
            <a:t> </a:t>
          </a:r>
          <a:r>
            <a:rPr lang="en-GB" sz="1600" kern="1200" dirty="0" err="1"/>
            <a:t>olah</a:t>
          </a:r>
          <a:r>
            <a:rPr lang="en-GB" sz="1600" kern="1200" dirty="0"/>
            <a:t> rasa, </a:t>
          </a:r>
          <a:r>
            <a:rPr lang="en-GB" sz="1600" kern="1200" dirty="0" err="1"/>
            <a:t>olah</a:t>
          </a:r>
          <a:r>
            <a:rPr lang="en-GB" sz="1600" kern="1200" dirty="0"/>
            <a:t> </a:t>
          </a:r>
          <a:r>
            <a:rPr lang="en-GB" sz="1600" kern="1200" dirty="0" err="1"/>
            <a:t>pikir</a:t>
          </a:r>
          <a:r>
            <a:rPr lang="en-GB" sz="1600" kern="1200" dirty="0"/>
            <a:t>, </a:t>
          </a:r>
          <a:r>
            <a:rPr lang="en-GB" sz="1600" kern="1200" dirty="0" err="1"/>
            <a:t>olah</a:t>
          </a:r>
          <a:r>
            <a:rPr lang="en-GB" sz="1600" kern="1200" dirty="0"/>
            <a:t> raga dan </a:t>
          </a:r>
          <a:r>
            <a:rPr lang="en-GB" sz="1600" kern="1200" dirty="0" err="1"/>
            <a:t>olah</a:t>
          </a:r>
          <a:r>
            <a:rPr lang="en-GB" sz="1600" kern="1200" dirty="0"/>
            <a:t> </a:t>
          </a:r>
          <a:r>
            <a:rPr lang="en-GB" sz="1600" kern="1200" dirty="0" err="1"/>
            <a:t>karsa</a:t>
          </a:r>
          <a:r>
            <a:rPr lang="en-GB" sz="1600" kern="1200" dirty="0"/>
            <a:t> yang </a:t>
          </a:r>
          <a:r>
            <a:rPr lang="en-GB" sz="1600" kern="1200" dirty="0" err="1"/>
            <a:t>dicetuskan</a:t>
          </a:r>
          <a:r>
            <a:rPr lang="en-GB" sz="1600" kern="1200" dirty="0"/>
            <a:t> oleh Ki </a:t>
          </a:r>
          <a:r>
            <a:rPr lang="en-GB" sz="1600" kern="1200" dirty="0" err="1"/>
            <a:t>Hadjar</a:t>
          </a:r>
          <a:r>
            <a:rPr lang="en-GB" sz="1600" kern="1200" dirty="0"/>
            <a:t> </a:t>
          </a:r>
          <a:r>
            <a:rPr lang="en-GB" sz="1600" kern="1200" dirty="0" err="1"/>
            <a:t>Dewantara</a:t>
          </a:r>
          <a:endParaRPr lang="en-GB" sz="1600" kern="1200" dirty="0"/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GB" sz="1400" kern="1200" dirty="0"/>
        </a:p>
      </dsp:txBody>
      <dsp:txXfrm>
        <a:off x="0" y="914300"/>
        <a:ext cx="11513699" cy="2185920"/>
      </dsp:txXfrm>
    </dsp:sp>
    <dsp:sp modelId="{5EF06656-2C1A-4B8C-A49E-0795A93C8E5E}">
      <dsp:nvSpPr>
        <dsp:cNvPr id="0" name=""/>
        <dsp:cNvSpPr/>
      </dsp:nvSpPr>
      <dsp:spPr>
        <a:xfrm>
          <a:off x="0" y="3100220"/>
          <a:ext cx="11513699" cy="700337"/>
        </a:xfrm>
        <a:prstGeom prst="roundRect">
          <a:avLst/>
        </a:prstGeom>
        <a:solidFill>
          <a:schemeClr val="accent3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 err="1"/>
            <a:t>Tujuan</a:t>
          </a:r>
          <a:r>
            <a:rPr lang="en-GB" sz="3200" kern="1200" dirty="0"/>
            <a:t> </a:t>
          </a:r>
          <a:r>
            <a:rPr lang="en-GB" sz="3200" kern="1200" dirty="0" err="1"/>
            <a:t>projek</a:t>
          </a:r>
          <a:endParaRPr lang="en-GB" sz="3200" kern="1200" dirty="0"/>
        </a:p>
      </dsp:txBody>
      <dsp:txXfrm>
        <a:off x="34188" y="3134408"/>
        <a:ext cx="11445323" cy="631961"/>
      </dsp:txXfrm>
    </dsp:sp>
    <dsp:sp modelId="{067051AC-2348-48B6-A708-75187553EB00}">
      <dsp:nvSpPr>
        <dsp:cNvPr id="0" name=""/>
        <dsp:cNvSpPr/>
      </dsp:nvSpPr>
      <dsp:spPr>
        <a:xfrm>
          <a:off x="0" y="3800558"/>
          <a:ext cx="11513699" cy="21196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5560" tIns="17780" rIns="99568" bIns="17780" numCol="1" spcCol="1270" anchor="t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GB" sz="1400" kern="1200" dirty="0"/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GB" sz="1600" kern="1200" dirty="0" err="1"/>
            <a:t>Projek</a:t>
          </a:r>
          <a:r>
            <a:rPr lang="en-GB" sz="1600" kern="1200" dirty="0"/>
            <a:t> yang </a:t>
          </a:r>
          <a:r>
            <a:rPr lang="en-GB" sz="1600" kern="1200" dirty="0" err="1"/>
            <a:t>mengintegrasikan</a:t>
          </a:r>
          <a:r>
            <a:rPr lang="en-GB" sz="1600" kern="1200" dirty="0"/>
            <a:t> </a:t>
          </a:r>
          <a:r>
            <a:rPr lang="en-GB" sz="1600" kern="1200" dirty="0" err="1"/>
            <a:t>dua</a:t>
          </a:r>
          <a:r>
            <a:rPr lang="en-GB" sz="1600" kern="1200" dirty="0"/>
            <a:t> </a:t>
          </a:r>
          <a:r>
            <a:rPr lang="en-GB" sz="1600" kern="1200" dirty="0" err="1"/>
            <a:t>dimensi</a:t>
          </a:r>
          <a:r>
            <a:rPr lang="en-GB" sz="1600" kern="1200" dirty="0"/>
            <a:t> </a:t>
          </a:r>
          <a:r>
            <a:rPr lang="en-GB" sz="1600" kern="1200" dirty="0" err="1"/>
            <a:t>Profil</a:t>
          </a:r>
          <a:r>
            <a:rPr lang="en-GB" sz="1600" kern="1200" dirty="0"/>
            <a:t> </a:t>
          </a:r>
          <a:r>
            <a:rPr lang="en-GB" sz="1600" kern="1200" dirty="0" err="1"/>
            <a:t>Pelajar</a:t>
          </a:r>
          <a:r>
            <a:rPr lang="en-GB" sz="1600" kern="1200" dirty="0"/>
            <a:t> Pancasila </a:t>
          </a:r>
          <a:r>
            <a:rPr lang="en-GB" sz="1600" kern="1200" dirty="0" err="1"/>
            <a:t>ini</a:t>
          </a:r>
          <a:r>
            <a:rPr lang="en-GB" sz="1600" kern="1200" dirty="0"/>
            <a:t> </a:t>
          </a:r>
          <a:r>
            <a:rPr lang="en-GB" sz="1600" kern="1200" dirty="0" err="1"/>
            <a:t>diharapkan</a:t>
          </a:r>
          <a:r>
            <a:rPr lang="en-GB" sz="1600" kern="1200" dirty="0"/>
            <a:t> </a:t>
          </a:r>
          <a:r>
            <a:rPr lang="en-GB" sz="1600" kern="1200" dirty="0" err="1"/>
            <a:t>dapat</a:t>
          </a:r>
          <a:r>
            <a:rPr lang="en-GB" sz="1600" kern="1200" dirty="0"/>
            <a:t> </a:t>
          </a:r>
          <a:r>
            <a:rPr lang="en-GB" sz="1600" kern="1200" dirty="0" err="1"/>
            <a:t>memberi</a:t>
          </a:r>
          <a:r>
            <a:rPr lang="en-GB" sz="1600" kern="1200" dirty="0"/>
            <a:t> </a:t>
          </a:r>
          <a:r>
            <a:rPr lang="en-GB" sz="1600" kern="1200" dirty="0" err="1"/>
            <a:t>kesempatan</a:t>
          </a:r>
          <a:r>
            <a:rPr lang="en-GB" sz="1600" kern="1200" dirty="0"/>
            <a:t> </a:t>
          </a:r>
          <a:r>
            <a:rPr lang="en-GB" sz="1600" kern="1200" dirty="0" err="1"/>
            <a:t>kepada</a:t>
          </a:r>
          <a:r>
            <a:rPr lang="en-GB" sz="1600" kern="1200" dirty="0"/>
            <a:t> </a:t>
          </a:r>
          <a:r>
            <a:rPr lang="en-GB" sz="1600" kern="1200" dirty="0" err="1"/>
            <a:t>pihak</a:t>
          </a:r>
          <a:r>
            <a:rPr lang="en-GB" sz="1600" kern="1200" dirty="0"/>
            <a:t> </a:t>
          </a:r>
          <a:r>
            <a:rPr lang="en-GB" sz="1600" kern="1200" dirty="0" err="1"/>
            <a:t>sekolah</a:t>
          </a:r>
          <a:r>
            <a:rPr lang="en-GB" sz="1600" kern="1200" dirty="0"/>
            <a:t>, guru, dan </a:t>
          </a:r>
          <a:r>
            <a:rPr lang="en-GB" sz="1600" kern="1200" dirty="0" err="1"/>
            <a:t>peserta</a:t>
          </a:r>
          <a:r>
            <a:rPr lang="en-GB" sz="1600" kern="1200" dirty="0"/>
            <a:t> </a:t>
          </a:r>
          <a:r>
            <a:rPr lang="en-GB" sz="1600" kern="1200" dirty="0" err="1"/>
            <a:t>didik</a:t>
          </a:r>
          <a:r>
            <a:rPr lang="en-GB" sz="1600" kern="1200" dirty="0"/>
            <a:t> </a:t>
          </a:r>
          <a:r>
            <a:rPr lang="en-GB" sz="1600" kern="1200" dirty="0" err="1"/>
            <a:t>khususnya</a:t>
          </a:r>
          <a:r>
            <a:rPr lang="en-GB" sz="1600" kern="1200" dirty="0"/>
            <a:t>, </a:t>
          </a:r>
          <a:r>
            <a:rPr lang="en-GB" sz="1600" kern="1200" dirty="0" err="1"/>
            <a:t>untuk</a:t>
          </a:r>
          <a:r>
            <a:rPr lang="en-GB" sz="1600" kern="1200" dirty="0"/>
            <a:t> </a:t>
          </a:r>
          <a:r>
            <a:rPr lang="en-GB" sz="1600" kern="1200" dirty="0" err="1"/>
            <a:t>mengerti</a:t>
          </a:r>
          <a:r>
            <a:rPr lang="en-GB" sz="1600" kern="1200" dirty="0"/>
            <a:t> dan </a:t>
          </a:r>
          <a:r>
            <a:rPr lang="en-GB" sz="1600" kern="1200" dirty="0" err="1"/>
            <a:t>menyadari</a:t>
          </a:r>
          <a:r>
            <a:rPr lang="en-GB" sz="1600" kern="1200" dirty="0"/>
            <a:t> </a:t>
          </a:r>
          <a:r>
            <a:rPr lang="en-GB" sz="1600" kern="1200" dirty="0" err="1"/>
            <a:t>pentingnya</a:t>
          </a:r>
          <a:r>
            <a:rPr lang="en-GB" sz="1600" kern="1200" dirty="0"/>
            <a:t> </a:t>
          </a:r>
          <a:r>
            <a:rPr lang="en-GB" sz="1600" kern="1200" dirty="0" err="1"/>
            <a:t>kesejahteraan</a:t>
          </a:r>
          <a:r>
            <a:rPr lang="en-GB" sz="1600" kern="1200" dirty="0"/>
            <a:t> </a:t>
          </a:r>
          <a:r>
            <a:rPr lang="en-GB" sz="1600" kern="1200" dirty="0" err="1"/>
            <a:t>dirinya</a:t>
          </a:r>
          <a:r>
            <a:rPr lang="en-GB" sz="1600" kern="1200" dirty="0"/>
            <a:t> </a:t>
          </a:r>
          <a:r>
            <a:rPr lang="en-GB" sz="1600" kern="1200" dirty="0" err="1"/>
            <a:t>dalam</a:t>
          </a:r>
          <a:r>
            <a:rPr lang="en-GB" sz="1600" kern="1200" dirty="0"/>
            <a:t> </a:t>
          </a:r>
          <a:r>
            <a:rPr lang="en-GB" sz="1600" kern="1200" dirty="0" err="1"/>
            <a:t>kehidupan</a:t>
          </a:r>
          <a:r>
            <a:rPr lang="en-GB" sz="1600" kern="1200" dirty="0"/>
            <a:t> </a:t>
          </a:r>
          <a:r>
            <a:rPr lang="en-GB" sz="1600" kern="1200" dirty="0" err="1"/>
            <a:t>mereka</a:t>
          </a:r>
          <a:r>
            <a:rPr lang="en-GB" sz="1600" kern="1200" dirty="0"/>
            <a:t> </a:t>
          </a:r>
          <a:r>
            <a:rPr lang="en-GB" sz="1600" kern="1200" dirty="0" err="1"/>
            <a:t>sehari-hari</a:t>
          </a:r>
          <a:r>
            <a:rPr lang="en-GB" sz="1600" kern="1200" dirty="0"/>
            <a:t> </a:t>
          </a:r>
          <a:r>
            <a:rPr lang="en-GB" sz="1600" kern="1200" dirty="0" err="1"/>
            <a:t>terutama</a:t>
          </a:r>
          <a:r>
            <a:rPr lang="en-GB" sz="1600" kern="1200" dirty="0"/>
            <a:t> </a:t>
          </a:r>
          <a:r>
            <a:rPr lang="en-GB" sz="1600" kern="1200" dirty="0" err="1"/>
            <a:t>kegiatan</a:t>
          </a:r>
          <a:r>
            <a:rPr lang="en-GB" sz="1600" kern="1200" dirty="0"/>
            <a:t> </a:t>
          </a:r>
          <a:r>
            <a:rPr lang="en-GB" sz="1600" kern="1200" dirty="0" err="1"/>
            <a:t>pembelajaran</a:t>
          </a:r>
          <a:r>
            <a:rPr lang="en-GB" sz="1600" kern="1200" dirty="0"/>
            <a:t> </a:t>
          </a:r>
          <a:r>
            <a:rPr lang="en-GB" sz="1600" kern="1200" dirty="0" err="1"/>
            <a:t>disekolah</a:t>
          </a:r>
          <a:r>
            <a:rPr lang="en-GB" sz="1600" kern="1200" dirty="0"/>
            <a:t>. </a:t>
          </a:r>
          <a:r>
            <a:rPr lang="en-GB" sz="1600" kern="1200" dirty="0" err="1"/>
            <a:t>Selain</a:t>
          </a:r>
          <a:r>
            <a:rPr lang="en-GB" sz="1600" kern="1200" dirty="0"/>
            <a:t> </a:t>
          </a:r>
          <a:r>
            <a:rPr lang="en-GB" sz="1600" kern="1200" dirty="0" err="1"/>
            <a:t>itu</a:t>
          </a:r>
          <a:r>
            <a:rPr lang="en-GB" sz="1600" kern="1200" dirty="0"/>
            <a:t>, </a:t>
          </a:r>
          <a:r>
            <a:rPr lang="en-GB" sz="1600" kern="1200" dirty="0" err="1"/>
            <a:t>projek</a:t>
          </a:r>
          <a:r>
            <a:rPr lang="en-GB" sz="1600" kern="1200" dirty="0"/>
            <a:t> </a:t>
          </a:r>
          <a:r>
            <a:rPr lang="en-GB" sz="1600" kern="1200" dirty="0" err="1"/>
            <a:t>dengan</a:t>
          </a:r>
          <a:r>
            <a:rPr lang="en-GB" sz="1600" kern="1200" dirty="0"/>
            <a:t> </a:t>
          </a:r>
          <a:r>
            <a:rPr lang="en-GB" sz="1600" kern="1200" dirty="0" err="1"/>
            <a:t>metode</a:t>
          </a:r>
          <a:r>
            <a:rPr lang="en-GB" sz="1600" kern="1200" dirty="0"/>
            <a:t> </a:t>
          </a:r>
          <a:r>
            <a:rPr lang="en-GB" sz="1600" i="1" kern="1200" dirty="0"/>
            <a:t>student-</a:t>
          </a:r>
          <a:r>
            <a:rPr lang="en-GB" sz="1600" i="1" kern="1200" dirty="0" err="1"/>
            <a:t>centered</a:t>
          </a:r>
          <a:r>
            <a:rPr lang="en-GB" sz="1600" i="1" kern="1200" dirty="0"/>
            <a:t> </a:t>
          </a:r>
          <a:r>
            <a:rPr lang="en-GB" sz="1600" kern="1200" dirty="0" err="1"/>
            <a:t>ini</a:t>
          </a:r>
          <a:r>
            <a:rPr lang="en-GB" sz="1600" kern="1200" dirty="0"/>
            <a:t> </a:t>
          </a:r>
          <a:r>
            <a:rPr lang="en-GB" sz="1600" kern="1200" dirty="0" err="1"/>
            <a:t>dapat</a:t>
          </a:r>
          <a:r>
            <a:rPr lang="en-GB" sz="1600" kern="1200" dirty="0"/>
            <a:t> </a:t>
          </a:r>
          <a:r>
            <a:rPr lang="en-GB" sz="1600" kern="1200" dirty="0" err="1"/>
            <a:t>menghasilkan</a:t>
          </a:r>
          <a:r>
            <a:rPr lang="en-GB" sz="1600" kern="1200" dirty="0"/>
            <a:t> </a:t>
          </a:r>
          <a:r>
            <a:rPr lang="en-GB" sz="1600" kern="1200" dirty="0" err="1"/>
            <a:t>banyak</a:t>
          </a:r>
          <a:r>
            <a:rPr lang="en-GB" sz="1600" kern="1200" dirty="0"/>
            <a:t> </a:t>
          </a:r>
          <a:r>
            <a:rPr lang="en-GB" sz="1600" kern="1200" dirty="0" err="1"/>
            <a:t>hal-hal</a:t>
          </a:r>
          <a:r>
            <a:rPr lang="en-GB" sz="1600" kern="1200" dirty="0"/>
            <a:t> </a:t>
          </a:r>
          <a:r>
            <a:rPr lang="en-GB" sz="1600" kern="1200" dirty="0" err="1"/>
            <a:t>positif</a:t>
          </a:r>
          <a:r>
            <a:rPr lang="en-GB" sz="1600" kern="1200" dirty="0"/>
            <a:t> yang </a:t>
          </a:r>
          <a:r>
            <a:rPr lang="en-GB" sz="1600" kern="1200" dirty="0" err="1"/>
            <a:t>berguna</a:t>
          </a:r>
          <a:r>
            <a:rPr lang="en-GB" sz="1600" kern="1200" dirty="0"/>
            <a:t> </a:t>
          </a:r>
          <a:r>
            <a:rPr lang="en-GB" sz="1600" kern="1200" dirty="0" err="1"/>
            <a:t>untuk</a:t>
          </a:r>
          <a:r>
            <a:rPr lang="en-GB" sz="1600" kern="1200" dirty="0"/>
            <a:t> </a:t>
          </a:r>
          <a:r>
            <a:rPr lang="en-GB" sz="1600" kern="1200" dirty="0" err="1"/>
            <a:t>diri</a:t>
          </a:r>
          <a:r>
            <a:rPr lang="en-GB" sz="1600" kern="1200" dirty="0"/>
            <a:t> </a:t>
          </a:r>
          <a:r>
            <a:rPr lang="en-GB" sz="1600" kern="1200" dirty="0" err="1"/>
            <a:t>mereka</a:t>
          </a:r>
          <a:r>
            <a:rPr lang="en-GB" sz="1600" kern="1200" dirty="0"/>
            <a:t> </a:t>
          </a:r>
          <a:r>
            <a:rPr lang="en-GB" sz="1600" kern="1200" dirty="0" err="1"/>
            <a:t>sendiri</a:t>
          </a:r>
          <a:r>
            <a:rPr lang="en-GB" sz="1600" kern="1200" dirty="0"/>
            <a:t> dan orang </a:t>
          </a:r>
          <a:r>
            <a:rPr lang="en-GB" sz="1600" kern="1200" dirty="0" err="1"/>
            <a:t>disekitar</a:t>
          </a:r>
          <a:r>
            <a:rPr lang="en-GB" sz="1600" kern="1200" dirty="0"/>
            <a:t> </a:t>
          </a:r>
          <a:r>
            <a:rPr lang="en-GB" sz="1600" kern="1200" dirty="0" err="1"/>
            <a:t>mereka</a:t>
          </a:r>
          <a:r>
            <a:rPr lang="en-GB" sz="1600" kern="1200" dirty="0"/>
            <a:t>. </a:t>
          </a: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GB" sz="1600" kern="1200" dirty="0"/>
            <a:t>Pada </a:t>
          </a:r>
          <a:r>
            <a:rPr lang="en-GB" sz="1600" kern="1200" dirty="0" err="1"/>
            <a:t>akhir</a:t>
          </a:r>
          <a:r>
            <a:rPr lang="en-GB" sz="1600" kern="1200" dirty="0"/>
            <a:t> </a:t>
          </a:r>
          <a:r>
            <a:rPr lang="en-GB" sz="1600" kern="1200" dirty="0" err="1"/>
            <a:t>projek</a:t>
          </a:r>
          <a:r>
            <a:rPr lang="en-GB" sz="1600" kern="1200" dirty="0"/>
            <a:t> </a:t>
          </a:r>
          <a:r>
            <a:rPr lang="en-GB" sz="1600" kern="1200" dirty="0" err="1"/>
            <a:t>ini</a:t>
          </a:r>
          <a:r>
            <a:rPr lang="en-GB" sz="1600" kern="1200" dirty="0"/>
            <a:t>, </a:t>
          </a:r>
          <a:r>
            <a:rPr lang="en-GB" sz="1600" kern="1200" dirty="0" err="1"/>
            <a:t>peserta</a:t>
          </a:r>
          <a:r>
            <a:rPr lang="en-GB" sz="1600" kern="1200" dirty="0"/>
            <a:t> </a:t>
          </a:r>
          <a:r>
            <a:rPr lang="en-GB" sz="1600" kern="1200" dirty="0" err="1"/>
            <a:t>didik</a:t>
          </a:r>
          <a:r>
            <a:rPr lang="en-GB" sz="1600" kern="1200" dirty="0"/>
            <a:t> </a:t>
          </a:r>
          <a:r>
            <a:rPr lang="en-GB" sz="1600" kern="1200" dirty="0" err="1"/>
            <a:t>diharapkan</a:t>
          </a:r>
          <a:r>
            <a:rPr lang="en-GB" sz="1600" kern="1200" dirty="0"/>
            <a:t> </a:t>
          </a:r>
          <a:r>
            <a:rPr lang="en-GB" sz="1600" kern="1200" dirty="0" err="1"/>
            <a:t>dapat</a:t>
          </a:r>
          <a:r>
            <a:rPr lang="en-GB" sz="1600" kern="1200" dirty="0"/>
            <a:t> </a:t>
          </a:r>
          <a:r>
            <a:rPr lang="en-GB" sz="1600" kern="1200" dirty="0" err="1"/>
            <a:t>mengerti</a:t>
          </a:r>
          <a:r>
            <a:rPr lang="en-GB" sz="1600" kern="1200" dirty="0"/>
            <a:t> </a:t>
          </a:r>
          <a:r>
            <a:rPr lang="en-GB" sz="1600" kern="1200" dirty="0" err="1"/>
            <a:t>tentang</a:t>
          </a:r>
          <a:r>
            <a:rPr lang="en-GB" sz="1600" kern="1200" dirty="0"/>
            <a:t> </a:t>
          </a:r>
          <a:r>
            <a:rPr lang="en-GB" sz="1600" kern="1200" dirty="0" err="1"/>
            <a:t>dirinya</a:t>
          </a:r>
          <a:r>
            <a:rPr lang="en-GB" sz="1600" kern="1200" dirty="0"/>
            <a:t> </a:t>
          </a:r>
          <a:r>
            <a:rPr lang="en-GB" sz="1600" kern="1200" dirty="0" err="1"/>
            <a:t>sendiri</a:t>
          </a:r>
          <a:r>
            <a:rPr lang="en-GB" sz="1600" kern="1200" dirty="0"/>
            <a:t>, </a:t>
          </a:r>
          <a:r>
            <a:rPr lang="en-GB" sz="1600" kern="1200" dirty="0" err="1"/>
            <a:t>mencintai</a:t>
          </a:r>
          <a:r>
            <a:rPr lang="en-GB" sz="1600" kern="1200" dirty="0"/>
            <a:t> </a:t>
          </a:r>
          <a:r>
            <a:rPr lang="en-GB" sz="1600" kern="1200" dirty="0" err="1"/>
            <a:t>dirinya</a:t>
          </a:r>
          <a:r>
            <a:rPr lang="en-GB" sz="1600" kern="1200" dirty="0"/>
            <a:t> </a:t>
          </a:r>
          <a:r>
            <a:rPr lang="en-GB" sz="1600" kern="1200" dirty="0" err="1"/>
            <a:t>sendiri</a:t>
          </a:r>
          <a:r>
            <a:rPr lang="en-GB" sz="1600" kern="1200" dirty="0"/>
            <a:t>, </a:t>
          </a:r>
          <a:r>
            <a:rPr lang="en-GB" sz="1600" kern="1200" dirty="0" err="1"/>
            <a:t>mengerti</a:t>
          </a:r>
          <a:r>
            <a:rPr lang="en-GB" sz="1600" kern="1200" dirty="0"/>
            <a:t> </a:t>
          </a:r>
          <a:r>
            <a:rPr lang="en-GB" sz="1600" kern="1200" dirty="0" err="1"/>
            <a:t>semua</a:t>
          </a:r>
          <a:r>
            <a:rPr lang="en-GB" sz="1600" kern="1200" dirty="0"/>
            <a:t> </a:t>
          </a:r>
          <a:r>
            <a:rPr lang="en-GB" sz="1600" kern="1200" dirty="0" err="1"/>
            <a:t>emosi</a:t>
          </a:r>
          <a:r>
            <a:rPr lang="en-GB" sz="1600" kern="1200" dirty="0"/>
            <a:t> yang </a:t>
          </a:r>
          <a:r>
            <a:rPr lang="en-GB" sz="1600" kern="1200" dirty="0" err="1"/>
            <a:t>dia</a:t>
          </a:r>
          <a:r>
            <a:rPr lang="en-GB" sz="1600" kern="1200" dirty="0"/>
            <a:t> </a:t>
          </a:r>
          <a:r>
            <a:rPr lang="en-GB" sz="1600" kern="1200" dirty="0" err="1"/>
            <a:t>rasakan</a:t>
          </a:r>
          <a:r>
            <a:rPr lang="en-GB" sz="1600" kern="1200" dirty="0"/>
            <a:t> dan </a:t>
          </a:r>
          <a:r>
            <a:rPr lang="en-GB" sz="1600" kern="1200" dirty="0" err="1"/>
            <a:t>peduli</a:t>
          </a:r>
          <a:r>
            <a:rPr lang="en-GB" sz="1600" kern="1200" dirty="0"/>
            <a:t> </a:t>
          </a:r>
          <a:r>
            <a:rPr lang="en-GB" sz="1600" kern="1200" dirty="0" err="1"/>
            <a:t>terhadap</a:t>
          </a:r>
          <a:r>
            <a:rPr lang="en-GB" sz="1600" kern="1200" dirty="0"/>
            <a:t> </a:t>
          </a:r>
          <a:r>
            <a:rPr lang="en-GB" sz="1600" kern="1200" dirty="0" err="1"/>
            <a:t>kesehatannya</a:t>
          </a:r>
          <a:r>
            <a:rPr lang="en-GB" sz="1600" kern="1200" dirty="0"/>
            <a:t> </a:t>
          </a:r>
          <a:r>
            <a:rPr lang="en-GB" sz="1600" kern="1200" dirty="0" err="1"/>
            <a:t>baik</a:t>
          </a:r>
          <a:r>
            <a:rPr lang="en-GB" sz="1600" kern="1200" dirty="0"/>
            <a:t> </a:t>
          </a:r>
          <a:r>
            <a:rPr lang="en-GB" sz="1600" kern="1200" dirty="0" err="1"/>
            <a:t>kesehatan</a:t>
          </a:r>
          <a:r>
            <a:rPr lang="en-GB" sz="1600" kern="1200" dirty="0"/>
            <a:t> mental </a:t>
          </a:r>
          <a:r>
            <a:rPr lang="en-GB" sz="1600" kern="1200" dirty="0" err="1"/>
            <a:t>maupun</a:t>
          </a:r>
          <a:r>
            <a:rPr lang="en-GB" sz="1600" kern="1200" dirty="0"/>
            <a:t> </a:t>
          </a:r>
          <a:r>
            <a:rPr lang="en-GB" sz="1600" kern="1200" dirty="0" err="1"/>
            <a:t>kesehatan</a:t>
          </a:r>
          <a:r>
            <a:rPr lang="en-GB" sz="1600" kern="1200" dirty="0"/>
            <a:t> </a:t>
          </a:r>
          <a:r>
            <a:rPr lang="en-GB" sz="1600" kern="1200" dirty="0" err="1"/>
            <a:t>fisiknya</a:t>
          </a:r>
          <a:r>
            <a:rPr lang="en-GB" sz="1600" kern="1200" dirty="0"/>
            <a:t>. </a:t>
          </a:r>
          <a:r>
            <a:rPr lang="en-GB" sz="1600" kern="1200" dirty="0" err="1"/>
            <a:t>Peserta</a:t>
          </a:r>
          <a:r>
            <a:rPr lang="en-GB" sz="1600" kern="1200" dirty="0"/>
            <a:t> </a:t>
          </a:r>
          <a:r>
            <a:rPr lang="en-GB" sz="1600" kern="1200" dirty="0" err="1"/>
            <a:t>didik</a:t>
          </a:r>
          <a:r>
            <a:rPr lang="en-GB" sz="1600" kern="1200" dirty="0"/>
            <a:t> juga </a:t>
          </a:r>
          <a:r>
            <a:rPr lang="en-GB" sz="1600" kern="1200" dirty="0" err="1"/>
            <a:t>diharapkan</a:t>
          </a:r>
          <a:r>
            <a:rPr lang="en-GB" sz="1600" kern="1200" dirty="0"/>
            <a:t> </a:t>
          </a:r>
          <a:r>
            <a:rPr lang="en-GB" sz="1600" kern="1200" dirty="0" err="1"/>
            <a:t>dapat</a:t>
          </a:r>
          <a:r>
            <a:rPr lang="en-GB" sz="1600" kern="1200" dirty="0"/>
            <a:t> </a:t>
          </a:r>
          <a:r>
            <a:rPr lang="en-GB" sz="1600" kern="1200" dirty="0" err="1"/>
            <a:t>mencari</a:t>
          </a:r>
          <a:r>
            <a:rPr lang="en-GB" sz="1600" kern="1200" dirty="0"/>
            <a:t> </a:t>
          </a:r>
          <a:r>
            <a:rPr lang="en-GB" sz="1600" kern="1200" dirty="0" err="1"/>
            <a:t>berbagai</a:t>
          </a:r>
          <a:r>
            <a:rPr lang="en-GB" sz="1600" kern="1200" dirty="0"/>
            <a:t> </a:t>
          </a:r>
          <a:r>
            <a:rPr lang="en-GB" sz="1600" kern="1200" dirty="0" err="1"/>
            <a:t>kegiatan</a:t>
          </a:r>
          <a:r>
            <a:rPr lang="en-GB" sz="1600" kern="1200" dirty="0"/>
            <a:t> lain yang </a:t>
          </a:r>
          <a:r>
            <a:rPr lang="en-GB" sz="1600" kern="1200" dirty="0" err="1"/>
            <a:t>dapat</a:t>
          </a:r>
          <a:r>
            <a:rPr lang="en-GB" sz="1600" kern="1200" dirty="0"/>
            <a:t> </a:t>
          </a:r>
          <a:r>
            <a:rPr lang="en-GB" sz="1600" kern="1200" dirty="0" err="1"/>
            <a:t>membantu</a:t>
          </a:r>
          <a:r>
            <a:rPr lang="en-GB" sz="1600" kern="1200" dirty="0"/>
            <a:t> </a:t>
          </a:r>
          <a:r>
            <a:rPr lang="en-GB" sz="1600" kern="1200" dirty="0" err="1"/>
            <a:t>mereka</a:t>
          </a:r>
          <a:r>
            <a:rPr lang="en-GB" sz="1600" kern="1200" dirty="0"/>
            <a:t> </a:t>
          </a:r>
          <a:r>
            <a:rPr lang="en-GB" sz="1600" kern="1200" dirty="0" err="1"/>
            <a:t>dalam</a:t>
          </a:r>
          <a:r>
            <a:rPr lang="en-GB" sz="1600" kern="1200" dirty="0"/>
            <a:t> </a:t>
          </a:r>
          <a:r>
            <a:rPr lang="en-GB" sz="1600" kern="1200" dirty="0" err="1"/>
            <a:t>menjaga</a:t>
          </a:r>
          <a:r>
            <a:rPr lang="en-GB" sz="1600" kern="1200" dirty="0"/>
            <a:t> </a:t>
          </a:r>
          <a:r>
            <a:rPr lang="en-GB" sz="1600" kern="1200" dirty="0" err="1"/>
            <a:t>kesejahteraan</a:t>
          </a:r>
          <a:r>
            <a:rPr lang="en-GB" sz="1600" kern="1200" dirty="0"/>
            <a:t> </a:t>
          </a:r>
          <a:r>
            <a:rPr lang="en-GB" sz="1600" kern="1200" dirty="0" err="1"/>
            <a:t>dirinya</a:t>
          </a:r>
          <a:r>
            <a:rPr lang="en-GB" sz="1600" kern="1200" dirty="0"/>
            <a:t> </a:t>
          </a:r>
          <a:r>
            <a:rPr lang="en-GB" sz="1600" kern="1200" dirty="0" err="1"/>
            <a:t>serta</a:t>
          </a:r>
          <a:r>
            <a:rPr lang="en-GB" sz="1600" kern="1200" dirty="0"/>
            <a:t> </a:t>
          </a:r>
          <a:r>
            <a:rPr lang="en-GB" sz="1600" kern="1200" dirty="0" err="1"/>
            <a:t>mengajak</a:t>
          </a:r>
          <a:r>
            <a:rPr lang="en-GB" sz="1600" kern="1200" dirty="0"/>
            <a:t> orang lain </a:t>
          </a:r>
          <a:r>
            <a:rPr lang="en-GB" sz="1600" kern="1200" dirty="0" err="1"/>
            <a:t>untuk</a:t>
          </a:r>
          <a:r>
            <a:rPr lang="en-GB" sz="1600" kern="1200" dirty="0"/>
            <a:t> </a:t>
          </a:r>
          <a:r>
            <a:rPr lang="en-GB" sz="1600" kern="1200" dirty="0" err="1"/>
            <a:t>menyadari</a:t>
          </a:r>
          <a:r>
            <a:rPr lang="en-GB" sz="1600" kern="1200" dirty="0"/>
            <a:t> dan </a:t>
          </a:r>
          <a:r>
            <a:rPr lang="en-GB" sz="1600" kern="1200" dirty="0" err="1"/>
            <a:t>menjaga</a:t>
          </a:r>
          <a:r>
            <a:rPr lang="en-GB" sz="1600" kern="1200" dirty="0"/>
            <a:t> </a:t>
          </a:r>
          <a:r>
            <a:rPr lang="en-GB" sz="1600" kern="1200" dirty="0" err="1"/>
            <a:t>kesehatan</a:t>
          </a:r>
          <a:r>
            <a:rPr lang="en-GB" sz="1600" kern="1200" dirty="0"/>
            <a:t> mental </a:t>
          </a:r>
          <a:r>
            <a:rPr lang="en-GB" sz="1600" kern="1200" dirty="0" err="1"/>
            <a:t>mereka</a:t>
          </a:r>
          <a:r>
            <a:rPr lang="en-GB" sz="1400" kern="1200" dirty="0"/>
            <a:t>.</a:t>
          </a:r>
        </a:p>
      </dsp:txBody>
      <dsp:txXfrm>
        <a:off x="0" y="3800558"/>
        <a:ext cx="11513699" cy="21196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60E251-F029-4911-90AA-7A69744AFFEB}">
      <dsp:nvSpPr>
        <dsp:cNvPr id="0" name=""/>
        <dsp:cNvSpPr/>
      </dsp:nvSpPr>
      <dsp:spPr>
        <a:xfrm>
          <a:off x="0" y="61460"/>
          <a:ext cx="2476500" cy="65120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i="1" kern="1200" dirty="0"/>
            <a:t>Self awareness</a:t>
          </a:r>
        </a:p>
      </dsp:txBody>
      <dsp:txXfrm>
        <a:off x="0" y="61460"/>
        <a:ext cx="2476500" cy="651206"/>
      </dsp:txXfrm>
    </dsp:sp>
    <dsp:sp modelId="{F6936493-21FD-446D-967A-F0FBF891471E}">
      <dsp:nvSpPr>
        <dsp:cNvPr id="0" name=""/>
        <dsp:cNvSpPr/>
      </dsp:nvSpPr>
      <dsp:spPr>
        <a:xfrm>
          <a:off x="2540" y="712666"/>
          <a:ext cx="2476500" cy="4644539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en-GB" sz="1800" kern="1200" dirty="0" err="1"/>
            <a:t>Mengenal</a:t>
          </a:r>
          <a:r>
            <a:rPr lang="en-GB" sz="1800" kern="1200" dirty="0"/>
            <a:t> </a:t>
          </a:r>
          <a:r>
            <a:rPr lang="en-GB" sz="1800" kern="1200" dirty="0" err="1"/>
            <a:t>kesejahteraan</a:t>
          </a:r>
          <a:r>
            <a:rPr lang="en-GB" sz="1800" kern="1200" dirty="0"/>
            <a:t> </a:t>
          </a:r>
          <a:r>
            <a:rPr lang="en-GB" sz="1800" kern="1200" dirty="0" err="1"/>
            <a:t>diri</a:t>
          </a:r>
          <a:endParaRPr lang="en-GB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en-GB" sz="1800" kern="1200" dirty="0"/>
            <a:t>(</a:t>
          </a:r>
          <a:r>
            <a:rPr lang="en-GB" sz="1800" kern="1200" dirty="0" err="1"/>
            <a:t>kesehatan</a:t>
          </a:r>
          <a:r>
            <a:rPr lang="en-GB" sz="1800" kern="1200" dirty="0"/>
            <a:t> mental) </a:t>
          </a:r>
          <a:r>
            <a:rPr lang="en-GB" sz="1800" kern="1200" dirty="0" err="1"/>
            <a:t>Eksplorasi</a:t>
          </a:r>
          <a:r>
            <a:rPr lang="en-GB" sz="1800" kern="1200" dirty="0"/>
            <a:t> </a:t>
          </a:r>
          <a:r>
            <a:rPr lang="en-GB" sz="1800" kern="1200" dirty="0" err="1"/>
            <a:t>isu</a:t>
          </a:r>
          <a:endParaRPr lang="en-GB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en-GB" sz="1800" kern="1200" dirty="0"/>
            <a:t>(</a:t>
          </a:r>
          <a:r>
            <a:rPr lang="en-GB" sz="1800" kern="1200" dirty="0" err="1"/>
            <a:t>kesehatan</a:t>
          </a:r>
          <a:r>
            <a:rPr lang="en-GB" sz="1800" kern="1200" dirty="0"/>
            <a:t> mental) </a:t>
          </a:r>
          <a:r>
            <a:rPr lang="en-GB" sz="1800" kern="1200" dirty="0" err="1"/>
            <a:t>Refleksi</a:t>
          </a:r>
          <a:r>
            <a:rPr lang="en-GB" sz="1800" kern="1200" dirty="0"/>
            <a:t> </a:t>
          </a:r>
          <a:r>
            <a:rPr lang="en-GB" sz="1800" kern="1200" dirty="0" err="1"/>
            <a:t>awal</a:t>
          </a:r>
          <a:endParaRPr lang="en-GB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en-GB" sz="1800" kern="1200" dirty="0"/>
            <a:t>(</a:t>
          </a:r>
          <a:r>
            <a:rPr lang="en-GB" sz="1800" kern="1200" dirty="0" err="1"/>
            <a:t>kesehatan</a:t>
          </a:r>
          <a:r>
            <a:rPr lang="en-GB" sz="1800" kern="1200" dirty="0"/>
            <a:t> mental) </a:t>
          </a:r>
          <a:r>
            <a:rPr lang="en-GB" sz="1800" kern="1200" dirty="0" err="1"/>
            <a:t>Diskusi</a:t>
          </a:r>
          <a:endParaRPr lang="en-GB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en-GB" sz="1800" kern="1200" dirty="0"/>
            <a:t>(</a:t>
          </a:r>
          <a:r>
            <a:rPr lang="en-GB" sz="1800" kern="1200" dirty="0" err="1"/>
            <a:t>nutrisi</a:t>
          </a:r>
          <a:r>
            <a:rPr lang="en-GB" sz="1800" kern="1200" dirty="0"/>
            <a:t>) </a:t>
          </a:r>
          <a:r>
            <a:rPr lang="en-GB" sz="1800" kern="1200" dirty="0" err="1"/>
            <a:t>Kebutuhan</a:t>
          </a:r>
          <a:r>
            <a:rPr lang="en-GB" sz="1800" kern="1200" dirty="0"/>
            <a:t> </a:t>
          </a:r>
          <a:r>
            <a:rPr lang="en-GB" sz="1800" kern="1200" dirty="0" err="1"/>
            <a:t>nutrisi</a:t>
          </a:r>
          <a:r>
            <a:rPr lang="en-GB" sz="1800" kern="1200" dirty="0"/>
            <a:t> </a:t>
          </a:r>
          <a:r>
            <a:rPr lang="en-GB" sz="1800" kern="1200" dirty="0" err="1"/>
            <a:t>harianku</a:t>
          </a:r>
          <a:endParaRPr lang="en-GB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en-GB" sz="1800" kern="1200" dirty="0"/>
            <a:t>(</a:t>
          </a:r>
          <a:r>
            <a:rPr lang="en-GB" sz="1800" kern="1200" dirty="0" err="1"/>
            <a:t>nutrisi</a:t>
          </a:r>
          <a:r>
            <a:rPr lang="en-GB" sz="1800" kern="1200" dirty="0"/>
            <a:t>) </a:t>
          </a:r>
          <a:r>
            <a:rPr lang="en-GB" sz="1800" kern="1200" dirty="0" err="1"/>
            <a:t>Eksplorasi</a:t>
          </a:r>
          <a:r>
            <a:rPr lang="en-GB" sz="1800" kern="1200" dirty="0"/>
            <a:t> </a:t>
          </a:r>
          <a:r>
            <a:rPr lang="en-GB" sz="1800" kern="1200" dirty="0" err="1"/>
            <a:t>isu</a:t>
          </a:r>
          <a:endParaRPr lang="en-GB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en-GB" sz="1800" kern="1200" dirty="0"/>
            <a:t>(</a:t>
          </a:r>
          <a:r>
            <a:rPr lang="en-GB" sz="1800" kern="1200" dirty="0" err="1"/>
            <a:t>nutrisi</a:t>
          </a:r>
          <a:r>
            <a:rPr lang="en-GB" sz="1800" kern="1200" dirty="0"/>
            <a:t>) </a:t>
          </a:r>
          <a:r>
            <a:rPr lang="en-GB" sz="1800" kern="1200" dirty="0" err="1"/>
            <a:t>Observasi</a:t>
          </a:r>
          <a:r>
            <a:rPr lang="en-GB" sz="1800" kern="1200" dirty="0"/>
            <a:t> dan </a:t>
          </a:r>
          <a:r>
            <a:rPr lang="en-GB" sz="1800" kern="1200" dirty="0" err="1"/>
            <a:t>diskusi</a:t>
          </a:r>
          <a:endParaRPr lang="en-GB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en-GB" sz="1800" kern="1200" dirty="0"/>
            <a:t>(</a:t>
          </a:r>
          <a:r>
            <a:rPr lang="en-GB" sz="1800" kern="1200" dirty="0" err="1"/>
            <a:t>nutrisi</a:t>
          </a:r>
          <a:r>
            <a:rPr lang="en-GB" sz="1800" kern="1200" dirty="0"/>
            <a:t>) </a:t>
          </a:r>
          <a:r>
            <a:rPr lang="en-GB" sz="1800" kern="1200" dirty="0" err="1"/>
            <a:t>Kunjungan</a:t>
          </a:r>
          <a:r>
            <a:rPr lang="en-GB" sz="1800" kern="1200" dirty="0"/>
            <a:t> </a:t>
          </a:r>
          <a:r>
            <a:rPr lang="en-GB" sz="1800" kern="1200" dirty="0" err="1"/>
            <a:t>ke</a:t>
          </a:r>
          <a:r>
            <a:rPr lang="en-GB" sz="1800" kern="1200" dirty="0"/>
            <a:t> </a:t>
          </a:r>
          <a:r>
            <a:rPr lang="en-GB" sz="1800" kern="1200" dirty="0" err="1"/>
            <a:t>pabrik</a:t>
          </a:r>
          <a:r>
            <a:rPr lang="en-GB" sz="1800" kern="1200" dirty="0"/>
            <a:t> </a:t>
          </a:r>
          <a:r>
            <a:rPr lang="en-GB" sz="1800" kern="1200" dirty="0" err="1"/>
            <a:t>makanan</a:t>
          </a:r>
          <a:endParaRPr lang="en-GB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800" kern="1200" dirty="0"/>
        </a:p>
      </dsp:txBody>
      <dsp:txXfrm>
        <a:off x="2540" y="712666"/>
        <a:ext cx="2476500" cy="4644539"/>
      </dsp:txXfrm>
    </dsp:sp>
    <dsp:sp modelId="{4498919C-29EA-43AB-9443-F664473A8118}">
      <dsp:nvSpPr>
        <dsp:cNvPr id="0" name=""/>
        <dsp:cNvSpPr/>
      </dsp:nvSpPr>
      <dsp:spPr>
        <a:xfrm>
          <a:off x="2825750" y="61460"/>
          <a:ext cx="2476500" cy="651206"/>
        </a:xfrm>
        <a:prstGeom prst="rect">
          <a:avLst/>
        </a:prstGeom>
        <a:solidFill>
          <a:schemeClr val="accent5">
            <a:hueOff val="5589159"/>
            <a:satOff val="-4817"/>
            <a:lumOff val="6373"/>
            <a:alphaOff val="0"/>
          </a:schemeClr>
        </a:solidFill>
        <a:ln w="9525" cap="flat" cmpd="sng" algn="ctr">
          <a:solidFill>
            <a:schemeClr val="accent5">
              <a:hueOff val="5589159"/>
              <a:satOff val="-4817"/>
              <a:lumOff val="6373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i="1" kern="1200" dirty="0"/>
            <a:t>Self / group management</a:t>
          </a:r>
        </a:p>
      </dsp:txBody>
      <dsp:txXfrm>
        <a:off x="2825750" y="61460"/>
        <a:ext cx="2476500" cy="651206"/>
      </dsp:txXfrm>
    </dsp:sp>
    <dsp:sp modelId="{A630B75B-24F3-4043-86B3-8C2EB2B44823}">
      <dsp:nvSpPr>
        <dsp:cNvPr id="0" name=""/>
        <dsp:cNvSpPr/>
      </dsp:nvSpPr>
      <dsp:spPr>
        <a:xfrm>
          <a:off x="2825750" y="712666"/>
          <a:ext cx="2476500" cy="4644539"/>
        </a:xfrm>
        <a:prstGeom prst="rect">
          <a:avLst/>
        </a:prstGeom>
        <a:solidFill>
          <a:schemeClr val="accent5">
            <a:tint val="40000"/>
            <a:alpha val="90000"/>
            <a:hueOff val="5783681"/>
            <a:satOff val="10001"/>
            <a:lumOff val="1236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5783681"/>
              <a:satOff val="10001"/>
              <a:lumOff val="123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 startAt="9"/>
          </a:pPr>
          <a:r>
            <a:rPr lang="en-GB" sz="1800" kern="1200" dirty="0"/>
            <a:t>Meal plan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 startAt="9"/>
          </a:pPr>
          <a:r>
            <a:rPr lang="en-GB" sz="1800" kern="1200" dirty="0"/>
            <a:t>Latihan </a:t>
          </a:r>
          <a:r>
            <a:rPr lang="en-GB" sz="1800" kern="1200" dirty="0" err="1"/>
            <a:t>pernapasan</a:t>
          </a:r>
          <a:r>
            <a:rPr lang="en-GB" sz="1800" kern="1200" dirty="0"/>
            <a:t> </a:t>
          </a:r>
          <a:r>
            <a:rPr lang="en-GB" sz="1800" kern="1200" dirty="0" err="1"/>
            <a:t>dalam</a:t>
          </a:r>
          <a:endParaRPr lang="en-GB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 startAt="9"/>
          </a:pPr>
          <a:r>
            <a:rPr lang="en-GB" sz="1800" kern="1200" dirty="0"/>
            <a:t>Latihan </a:t>
          </a:r>
          <a:r>
            <a:rPr lang="en-GB" sz="1800" kern="1200" dirty="0" err="1"/>
            <a:t>relaksasi</a:t>
          </a:r>
          <a:r>
            <a:rPr lang="en-GB" sz="1800" kern="1200" dirty="0"/>
            <a:t> </a:t>
          </a:r>
          <a:r>
            <a:rPr lang="en-GB" sz="1800" kern="1200" dirty="0" err="1"/>
            <a:t>otot</a:t>
          </a:r>
          <a:endParaRPr lang="en-GB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 startAt="9"/>
          </a:pPr>
          <a:r>
            <a:rPr lang="en-GB" sz="1800" kern="1200" dirty="0" err="1"/>
            <a:t>Meditasi</a:t>
          </a:r>
          <a:endParaRPr lang="en-GB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 startAt="9"/>
          </a:pPr>
          <a:r>
            <a:rPr lang="en-GB" sz="1800" kern="1200" dirty="0" err="1"/>
            <a:t>Imajinasi</a:t>
          </a:r>
          <a:r>
            <a:rPr lang="en-GB" sz="1800" kern="1200" dirty="0"/>
            <a:t> visual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 startAt="9"/>
          </a:pPr>
          <a:r>
            <a:rPr lang="en-GB" sz="1800" i="1" kern="1200" dirty="0"/>
            <a:t>Peer sharing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 startAt="9"/>
          </a:pPr>
          <a:r>
            <a:rPr lang="en-GB" sz="1800" i="1" kern="1200" dirty="0"/>
            <a:t>Charades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 startAt="9"/>
          </a:pPr>
          <a:r>
            <a:rPr lang="en-GB" sz="1800" i="1" kern="1200" dirty="0"/>
            <a:t>Silent game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 startAt="9"/>
          </a:pPr>
          <a:r>
            <a:rPr lang="en-GB" sz="1800" i="0" kern="1200" dirty="0"/>
            <a:t>Peta </a:t>
          </a:r>
          <a:r>
            <a:rPr lang="en-GB" sz="1800" i="0" kern="1200" dirty="0" err="1"/>
            <a:t>emosional</a:t>
          </a:r>
          <a:endParaRPr lang="en-GB" sz="1800" i="0" kern="1200" dirty="0"/>
        </a:p>
      </dsp:txBody>
      <dsp:txXfrm>
        <a:off x="2825750" y="712666"/>
        <a:ext cx="2476500" cy="4644539"/>
      </dsp:txXfrm>
    </dsp:sp>
    <dsp:sp modelId="{B67DBA79-28EB-496A-9976-C8C582CB7040}">
      <dsp:nvSpPr>
        <dsp:cNvPr id="0" name=""/>
        <dsp:cNvSpPr/>
      </dsp:nvSpPr>
      <dsp:spPr>
        <a:xfrm>
          <a:off x="5648960" y="61460"/>
          <a:ext cx="2476500" cy="651206"/>
        </a:xfrm>
        <a:prstGeom prst="rect">
          <a:avLst/>
        </a:prstGeom>
        <a:solidFill>
          <a:schemeClr val="accent5">
            <a:hueOff val="11178319"/>
            <a:satOff val="-9634"/>
            <a:lumOff val="12746"/>
            <a:alphaOff val="0"/>
          </a:schemeClr>
        </a:solidFill>
        <a:ln w="9525" cap="flat" cmpd="sng" algn="ctr">
          <a:solidFill>
            <a:schemeClr val="accent5">
              <a:hueOff val="11178319"/>
              <a:satOff val="-9634"/>
              <a:lumOff val="1274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i="1" kern="1200" dirty="0"/>
            <a:t>Social awareness</a:t>
          </a:r>
        </a:p>
      </dsp:txBody>
      <dsp:txXfrm>
        <a:off x="5648960" y="61460"/>
        <a:ext cx="2476500" cy="651206"/>
      </dsp:txXfrm>
    </dsp:sp>
    <dsp:sp modelId="{258DD504-BEF8-4716-BADF-8654A50A6ED1}">
      <dsp:nvSpPr>
        <dsp:cNvPr id="0" name=""/>
        <dsp:cNvSpPr/>
      </dsp:nvSpPr>
      <dsp:spPr>
        <a:xfrm>
          <a:off x="5648960" y="712666"/>
          <a:ext cx="2476500" cy="4644539"/>
        </a:xfrm>
        <a:prstGeom prst="rect">
          <a:avLst/>
        </a:prstGeom>
        <a:solidFill>
          <a:schemeClr val="accent5">
            <a:tint val="40000"/>
            <a:alpha val="90000"/>
            <a:hueOff val="11567362"/>
            <a:satOff val="20002"/>
            <a:lumOff val="2473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11567362"/>
              <a:satOff val="20002"/>
              <a:lumOff val="2473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 startAt="18"/>
          </a:pPr>
          <a:r>
            <a:rPr lang="en-GB" sz="1800" kern="1200" dirty="0" err="1"/>
            <a:t>Aksi</a:t>
          </a:r>
          <a:r>
            <a:rPr lang="en-GB" sz="1800" kern="1200" dirty="0"/>
            <a:t> </a:t>
          </a:r>
          <a:r>
            <a:rPr lang="en-GB" sz="1800" kern="1200" dirty="0" err="1"/>
            <a:t>peduli</a:t>
          </a:r>
          <a:r>
            <a:rPr lang="en-GB" sz="1800" kern="1200" dirty="0"/>
            <a:t> </a:t>
          </a:r>
          <a:r>
            <a:rPr lang="en-GB" sz="1800" kern="1200" dirty="0" err="1"/>
            <a:t>terhadap</a:t>
          </a:r>
          <a:r>
            <a:rPr lang="en-GB" sz="1800" kern="1200" dirty="0"/>
            <a:t> </a:t>
          </a:r>
          <a:r>
            <a:rPr lang="en-GB" sz="1800" kern="1200" dirty="0" err="1"/>
            <a:t>kesejahteraan</a:t>
          </a:r>
          <a:r>
            <a:rPr lang="en-GB" sz="1800" kern="1200" dirty="0"/>
            <a:t> </a:t>
          </a:r>
          <a:r>
            <a:rPr lang="en-GB" sz="1800" kern="1200" dirty="0" err="1"/>
            <a:t>diri</a:t>
          </a:r>
          <a:endParaRPr lang="en-GB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 startAt="18"/>
          </a:pPr>
          <a:r>
            <a:rPr lang="en-GB" sz="1800" kern="1200" dirty="0" err="1"/>
            <a:t>Kriteria</a:t>
          </a:r>
          <a:r>
            <a:rPr lang="en-GB" sz="1800" kern="1200" dirty="0"/>
            <a:t> </a:t>
          </a:r>
          <a:r>
            <a:rPr lang="en-GB" sz="1800" kern="1200" dirty="0" err="1"/>
            <a:t>pembuatan</a:t>
          </a:r>
          <a:r>
            <a:rPr lang="en-GB" sz="1800" kern="1200" dirty="0"/>
            <a:t> poster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 startAt="18"/>
          </a:pPr>
          <a:r>
            <a:rPr lang="en-GB" sz="1800" kern="1200" dirty="0" err="1"/>
            <a:t>Membuat</a:t>
          </a:r>
          <a:r>
            <a:rPr lang="en-GB" sz="1800" kern="1200" dirty="0"/>
            <a:t> dan </a:t>
          </a:r>
          <a:r>
            <a:rPr lang="en-GB" sz="1800" kern="1200" dirty="0" err="1"/>
            <a:t>mempresentasikan</a:t>
          </a:r>
          <a:r>
            <a:rPr lang="en-GB" sz="1800" kern="1200" dirty="0"/>
            <a:t> poster</a:t>
          </a:r>
        </a:p>
      </dsp:txBody>
      <dsp:txXfrm>
        <a:off x="5648960" y="712666"/>
        <a:ext cx="2476500" cy="464453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168AF0-EFF2-44FF-9BE7-BEBD09369DB8}">
      <dsp:nvSpPr>
        <dsp:cNvPr id="0" name=""/>
        <dsp:cNvSpPr/>
      </dsp:nvSpPr>
      <dsp:spPr>
        <a:xfrm>
          <a:off x="0" y="2622"/>
          <a:ext cx="73152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E6D9B8-5872-457B-81B3-B0133701D507}">
      <dsp:nvSpPr>
        <dsp:cNvPr id="0" name=""/>
        <dsp:cNvSpPr/>
      </dsp:nvSpPr>
      <dsp:spPr>
        <a:xfrm>
          <a:off x="0" y="2622"/>
          <a:ext cx="7315200" cy="17883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 err="1"/>
            <a:t>Projek</a:t>
          </a:r>
          <a:r>
            <a:rPr lang="en-GB" sz="1400" kern="1200" dirty="0"/>
            <a:t> yang </a:t>
          </a:r>
          <a:r>
            <a:rPr lang="en-GB" sz="1400" kern="1200" dirty="0" err="1"/>
            <a:t>mengangkat</a:t>
          </a:r>
          <a:r>
            <a:rPr lang="en-GB" sz="1400" kern="1200" dirty="0"/>
            <a:t> </a:t>
          </a:r>
          <a:r>
            <a:rPr lang="en-GB" sz="1400" kern="1200" dirty="0" err="1"/>
            <a:t>tema</a:t>
          </a:r>
          <a:r>
            <a:rPr lang="en-GB" sz="1400" kern="1200" dirty="0"/>
            <a:t> “</a:t>
          </a:r>
          <a:r>
            <a:rPr lang="en-GB" sz="1400" kern="1200" dirty="0" err="1"/>
            <a:t>Bangunlah</a:t>
          </a:r>
          <a:r>
            <a:rPr lang="en-GB" sz="1400" kern="1200" dirty="0"/>
            <a:t> Jiwa dan </a:t>
          </a:r>
          <a:r>
            <a:rPr lang="en-GB" sz="1400" kern="1200" dirty="0" err="1"/>
            <a:t>Raganya</a:t>
          </a:r>
          <a:r>
            <a:rPr lang="en-GB" sz="1400" kern="1200" dirty="0"/>
            <a:t>” </a:t>
          </a:r>
          <a:r>
            <a:rPr lang="en-GB" sz="1400" kern="1200" dirty="0" err="1"/>
            <a:t>ini</a:t>
          </a:r>
          <a:r>
            <a:rPr lang="en-GB" sz="1400" kern="1200" dirty="0"/>
            <a:t> </a:t>
          </a:r>
          <a:r>
            <a:rPr lang="en-GB" sz="1400" kern="1200" dirty="0" err="1"/>
            <a:t>diharapkan</a:t>
          </a:r>
          <a:r>
            <a:rPr lang="en-GB" sz="1400" kern="1200" dirty="0"/>
            <a:t> </a:t>
          </a:r>
          <a:r>
            <a:rPr lang="en-GB" sz="1400" kern="1200" dirty="0" err="1"/>
            <a:t>dapat</a:t>
          </a:r>
          <a:r>
            <a:rPr lang="en-GB" sz="1400" kern="1200" dirty="0"/>
            <a:t> </a:t>
          </a:r>
          <a:r>
            <a:rPr lang="en-GB" sz="1400" kern="1200" dirty="0" err="1"/>
            <a:t>membantu</a:t>
          </a:r>
          <a:r>
            <a:rPr lang="en-GB" sz="1400" kern="1200" dirty="0"/>
            <a:t> guru SMP yang </a:t>
          </a:r>
          <a:r>
            <a:rPr lang="en-GB" sz="1400" kern="1200" dirty="0" err="1"/>
            <a:t>berada</a:t>
          </a:r>
          <a:r>
            <a:rPr lang="en-GB" sz="1400" kern="1200" dirty="0"/>
            <a:t> di </a:t>
          </a:r>
          <a:r>
            <a:rPr lang="en-GB" sz="1400" kern="1200" dirty="0" err="1"/>
            <a:t>sekolah</a:t>
          </a:r>
          <a:r>
            <a:rPr lang="en-GB" sz="1400" kern="1200" dirty="0"/>
            <a:t> </a:t>
          </a:r>
          <a:r>
            <a:rPr lang="en-GB" sz="1400" kern="1200" dirty="0" err="1"/>
            <a:t>untuk</a:t>
          </a:r>
          <a:r>
            <a:rPr lang="en-GB" sz="1400" kern="1200" dirty="0"/>
            <a:t> </a:t>
          </a:r>
          <a:r>
            <a:rPr lang="en-GB" sz="1400" kern="1200" dirty="0" err="1"/>
            <a:t>melaksanakan</a:t>
          </a:r>
          <a:r>
            <a:rPr lang="en-GB" sz="1400" kern="1200" dirty="0"/>
            <a:t> </a:t>
          </a:r>
          <a:r>
            <a:rPr lang="en-GB" sz="1400" kern="1200" dirty="0" err="1"/>
            <a:t>Projek</a:t>
          </a:r>
          <a:r>
            <a:rPr lang="en-GB" sz="1400" kern="1200" dirty="0"/>
            <a:t> </a:t>
          </a:r>
          <a:r>
            <a:rPr lang="en-GB" sz="1400" kern="1200" dirty="0" err="1"/>
            <a:t>Profil</a:t>
          </a:r>
          <a:r>
            <a:rPr lang="en-GB" sz="1400" kern="1200" dirty="0"/>
            <a:t> </a:t>
          </a:r>
          <a:r>
            <a:rPr lang="en-GB" sz="1400" kern="1200" dirty="0" err="1"/>
            <a:t>Pelajar</a:t>
          </a:r>
          <a:r>
            <a:rPr lang="en-GB" sz="1400" kern="1200" dirty="0"/>
            <a:t> Pancasila. </a:t>
          </a:r>
          <a:r>
            <a:rPr lang="en-GB" sz="1400" kern="1200" dirty="0" err="1"/>
            <a:t>Projek</a:t>
          </a:r>
          <a:r>
            <a:rPr lang="en-GB" sz="1400" kern="1200" dirty="0"/>
            <a:t> “</a:t>
          </a:r>
          <a:r>
            <a:rPr lang="en-GB" sz="1400" kern="1200" dirty="0" err="1"/>
            <a:t>Kesejahteraan</a:t>
          </a:r>
          <a:r>
            <a:rPr lang="en-GB" sz="1400" kern="1200" dirty="0"/>
            <a:t> </a:t>
          </a:r>
          <a:r>
            <a:rPr lang="en-GB" sz="1400" kern="1200" dirty="0" err="1"/>
            <a:t>diriku</a:t>
          </a:r>
          <a:r>
            <a:rPr lang="en-GB" sz="1400" kern="1200" dirty="0"/>
            <a:t>; </a:t>
          </a:r>
          <a:r>
            <a:rPr lang="en-GB" sz="1400" kern="1200" dirty="0" err="1"/>
            <a:t>dari</a:t>
          </a:r>
          <a:r>
            <a:rPr lang="en-GB" sz="1400" kern="1200" dirty="0"/>
            <a:t> </a:t>
          </a:r>
          <a:r>
            <a:rPr lang="en-GB" sz="1400" kern="1200" dirty="0" err="1"/>
            <a:t>saya</a:t>
          </a:r>
          <a:r>
            <a:rPr lang="en-GB" sz="1400" kern="1200" dirty="0"/>
            <a:t> dan </a:t>
          </a:r>
          <a:r>
            <a:rPr lang="en-GB" sz="1400" kern="1200" dirty="0" err="1"/>
            <a:t>untuk</a:t>
          </a:r>
          <a:r>
            <a:rPr lang="en-GB" sz="1400" kern="1200" dirty="0"/>
            <a:t> </a:t>
          </a:r>
          <a:r>
            <a:rPr lang="en-GB" sz="1400" kern="1200" dirty="0" err="1"/>
            <a:t>saya</a:t>
          </a:r>
          <a:r>
            <a:rPr lang="en-GB" sz="1400" kern="1200" dirty="0"/>
            <a:t>” </a:t>
          </a:r>
          <a:r>
            <a:rPr lang="en-GB" sz="1400" kern="1200" dirty="0" err="1"/>
            <a:t>ini</a:t>
          </a:r>
          <a:r>
            <a:rPr lang="en-GB" sz="1400" kern="1200" dirty="0"/>
            <a:t> </a:t>
          </a:r>
          <a:r>
            <a:rPr lang="en-GB" sz="1400" kern="1200" dirty="0" err="1"/>
            <a:t>terdiri</a:t>
          </a:r>
          <a:r>
            <a:rPr lang="en-GB" sz="1400" kern="1200" dirty="0"/>
            <a:t> </a:t>
          </a:r>
          <a:r>
            <a:rPr lang="en-GB" sz="1400" kern="1200" dirty="0" err="1"/>
            <a:t>dari</a:t>
          </a:r>
          <a:r>
            <a:rPr lang="en-GB" sz="1400" kern="1200" dirty="0"/>
            <a:t> 20 </a:t>
          </a:r>
          <a:r>
            <a:rPr lang="en-GB" sz="1400" kern="1200" dirty="0" err="1"/>
            <a:t>aktivitas</a:t>
          </a:r>
          <a:r>
            <a:rPr lang="en-GB" sz="1400" kern="1200" dirty="0"/>
            <a:t>. </a:t>
          </a:r>
          <a:r>
            <a:rPr lang="en-GB" sz="1400" kern="1200" dirty="0" err="1"/>
            <a:t>Projek</a:t>
          </a:r>
          <a:r>
            <a:rPr lang="en-GB" sz="1400" kern="1200" dirty="0"/>
            <a:t> </a:t>
          </a:r>
          <a:r>
            <a:rPr lang="en-GB" sz="1400" kern="1200" dirty="0" err="1"/>
            <a:t>ini</a:t>
          </a:r>
          <a:r>
            <a:rPr lang="en-GB" sz="1400" kern="1200" dirty="0"/>
            <a:t> </a:t>
          </a:r>
          <a:r>
            <a:rPr lang="en-GB" sz="1400" kern="1200" dirty="0" err="1"/>
            <a:t>hanya</a:t>
          </a:r>
          <a:r>
            <a:rPr lang="en-GB" sz="1400" kern="1200" dirty="0"/>
            <a:t> </a:t>
          </a:r>
          <a:r>
            <a:rPr lang="en-GB" sz="1400" kern="1200" dirty="0" err="1"/>
            <a:t>memberikan</a:t>
          </a:r>
          <a:r>
            <a:rPr lang="en-GB" sz="1400" kern="1200" dirty="0"/>
            <a:t> </a:t>
          </a:r>
          <a:r>
            <a:rPr lang="en-GB" sz="1400" kern="1200" dirty="0" err="1"/>
            <a:t>beberapa</a:t>
          </a:r>
          <a:r>
            <a:rPr lang="en-GB" sz="1400" kern="1200" dirty="0"/>
            <a:t> </a:t>
          </a:r>
          <a:r>
            <a:rPr lang="en-GB" sz="1400" kern="1200" dirty="0" err="1"/>
            <a:t>contoh</a:t>
          </a:r>
          <a:r>
            <a:rPr lang="en-GB" sz="1400" kern="1200" dirty="0"/>
            <a:t> </a:t>
          </a:r>
          <a:r>
            <a:rPr lang="en-GB" sz="1400" kern="1200" dirty="0" err="1"/>
            <a:t>topik</a:t>
          </a:r>
          <a:r>
            <a:rPr lang="en-GB" sz="1400" kern="1200" dirty="0"/>
            <a:t> </a:t>
          </a:r>
          <a:r>
            <a:rPr lang="en-GB" sz="1400" kern="1200" dirty="0" err="1"/>
            <a:t>kesejahteraan</a:t>
          </a:r>
          <a:r>
            <a:rPr lang="en-GB" sz="1400" kern="1200" dirty="0"/>
            <a:t> </a:t>
          </a:r>
          <a:r>
            <a:rPr lang="en-GB" sz="1400" kern="1200" dirty="0" err="1"/>
            <a:t>diri</a:t>
          </a:r>
          <a:r>
            <a:rPr lang="en-GB" sz="1400" kern="1200" dirty="0"/>
            <a:t> </a:t>
          </a:r>
          <a:r>
            <a:rPr lang="en-GB" sz="1400" kern="1200" dirty="0" err="1"/>
            <a:t>untuk</a:t>
          </a:r>
          <a:r>
            <a:rPr lang="en-GB" sz="1400" kern="1200" dirty="0"/>
            <a:t> </a:t>
          </a:r>
          <a:r>
            <a:rPr lang="en-GB" sz="1400" kern="1200" dirty="0" err="1"/>
            <a:t>dikembangkan</a:t>
          </a:r>
          <a:r>
            <a:rPr lang="en-GB" sz="1400" kern="1200" dirty="0"/>
            <a:t> </a:t>
          </a:r>
          <a:r>
            <a:rPr lang="en-GB" sz="1400" kern="1200" dirty="0" err="1"/>
            <a:t>lebih</a:t>
          </a:r>
          <a:r>
            <a:rPr lang="en-GB" sz="1400" kern="1200" dirty="0"/>
            <a:t> </a:t>
          </a:r>
          <a:r>
            <a:rPr lang="en-GB" sz="1400" kern="1200" dirty="0" err="1"/>
            <a:t>lanjut</a:t>
          </a:r>
          <a:r>
            <a:rPr lang="en-GB" sz="1400" kern="1200" dirty="0"/>
            <a:t> </a:t>
          </a:r>
          <a:r>
            <a:rPr lang="en-GB" sz="1400" kern="1200" dirty="0" err="1"/>
            <a:t>lagi</a:t>
          </a:r>
          <a:r>
            <a:rPr lang="en-GB" sz="1400" kern="1200" dirty="0"/>
            <a:t> oleh guru. </a:t>
          </a:r>
          <a:r>
            <a:rPr lang="en-GB" sz="1400" kern="1200" dirty="0" err="1"/>
            <a:t>Penulis</a:t>
          </a:r>
          <a:r>
            <a:rPr lang="en-GB" sz="1400" kern="1200" dirty="0"/>
            <a:t> </a:t>
          </a:r>
          <a:r>
            <a:rPr lang="en-GB" sz="1400" kern="1200" dirty="0" err="1"/>
            <a:t>menyarankan</a:t>
          </a:r>
          <a:r>
            <a:rPr lang="en-GB" sz="1400" kern="1200" dirty="0"/>
            <a:t> agar </a:t>
          </a:r>
          <a:r>
            <a:rPr lang="en-GB" sz="1400" kern="1200" dirty="0" err="1"/>
            <a:t>projek</a:t>
          </a:r>
          <a:r>
            <a:rPr lang="en-GB" sz="1400" kern="1200" dirty="0"/>
            <a:t> </a:t>
          </a:r>
          <a:r>
            <a:rPr lang="en-GB" sz="1400" kern="1200" dirty="0" err="1"/>
            <a:t>ini</a:t>
          </a:r>
          <a:r>
            <a:rPr lang="en-GB" sz="1400" kern="1200" dirty="0"/>
            <a:t> </a:t>
          </a:r>
          <a:r>
            <a:rPr lang="en-GB" sz="1400" kern="1200" dirty="0" err="1"/>
            <a:t>dapat</a:t>
          </a:r>
          <a:r>
            <a:rPr lang="en-GB" sz="1400" kern="1200" dirty="0"/>
            <a:t> </a:t>
          </a:r>
          <a:r>
            <a:rPr lang="en-GB" sz="1400" kern="1200" dirty="0" err="1"/>
            <a:t>dilaksanakan</a:t>
          </a:r>
          <a:r>
            <a:rPr lang="en-GB" sz="1400" kern="1200" dirty="0"/>
            <a:t> pada </a:t>
          </a:r>
          <a:r>
            <a:rPr lang="en-GB" sz="1400" kern="1200" dirty="0" err="1"/>
            <a:t>awal</a:t>
          </a:r>
          <a:r>
            <a:rPr lang="en-GB" sz="1400" kern="1200" dirty="0"/>
            <a:t> semester 1. </a:t>
          </a:r>
          <a:r>
            <a:rPr lang="en-GB" sz="1400" kern="1200" dirty="0" err="1"/>
            <a:t>Dengan</a:t>
          </a:r>
          <a:r>
            <a:rPr lang="en-GB" sz="1400" kern="1200" dirty="0"/>
            <a:t> </a:t>
          </a:r>
          <a:r>
            <a:rPr lang="en-GB" sz="1400" kern="1200" dirty="0" err="1"/>
            <a:t>melaksanakan</a:t>
          </a:r>
          <a:r>
            <a:rPr lang="en-GB" sz="1400" kern="1200" dirty="0"/>
            <a:t> </a:t>
          </a:r>
          <a:r>
            <a:rPr lang="en-GB" sz="1400" kern="1200" dirty="0" err="1"/>
            <a:t>projek</a:t>
          </a:r>
          <a:r>
            <a:rPr lang="en-GB" sz="1400" kern="1200" dirty="0"/>
            <a:t> </a:t>
          </a:r>
          <a:r>
            <a:rPr lang="en-GB" sz="1400" kern="1200" dirty="0" err="1"/>
            <a:t>ini</a:t>
          </a:r>
          <a:r>
            <a:rPr lang="en-GB" sz="1400" kern="1200" dirty="0"/>
            <a:t>, </a:t>
          </a:r>
          <a:r>
            <a:rPr lang="en-GB" sz="1400" kern="1200" dirty="0" err="1"/>
            <a:t>peserta</a:t>
          </a:r>
          <a:r>
            <a:rPr lang="en-GB" sz="1400" kern="1200" dirty="0"/>
            <a:t> </a:t>
          </a:r>
          <a:r>
            <a:rPr lang="en-GB" sz="1400" kern="1200" dirty="0" err="1"/>
            <a:t>didik</a:t>
          </a:r>
          <a:r>
            <a:rPr lang="en-GB" sz="1400" kern="1200" dirty="0"/>
            <a:t> </a:t>
          </a:r>
          <a:r>
            <a:rPr lang="en-GB" sz="1400" kern="1200" dirty="0" err="1"/>
            <a:t>akan</a:t>
          </a:r>
          <a:r>
            <a:rPr lang="en-GB" sz="1400" kern="1200" dirty="0"/>
            <a:t> </a:t>
          </a:r>
          <a:r>
            <a:rPr lang="en-GB" sz="1400" kern="1200" dirty="0" err="1"/>
            <a:t>dikenalkan</a:t>
          </a:r>
          <a:r>
            <a:rPr lang="en-GB" sz="1400" kern="1200" dirty="0"/>
            <a:t> pada </a:t>
          </a:r>
          <a:r>
            <a:rPr lang="en-GB" sz="1400" kern="1200" dirty="0" err="1"/>
            <a:t>cara</a:t>
          </a:r>
          <a:r>
            <a:rPr lang="en-GB" sz="1400" kern="1200" dirty="0"/>
            <a:t> </a:t>
          </a:r>
          <a:r>
            <a:rPr lang="en-GB" sz="1400" kern="1200" dirty="0" err="1"/>
            <a:t>menjaga</a:t>
          </a:r>
          <a:r>
            <a:rPr lang="en-GB" sz="1400" kern="1200" dirty="0"/>
            <a:t> </a:t>
          </a:r>
          <a:r>
            <a:rPr lang="en-GB" sz="1400" kern="1200" dirty="0" err="1"/>
            <a:t>kesehatan</a:t>
          </a:r>
          <a:r>
            <a:rPr lang="en-GB" sz="1400" kern="1200" dirty="0"/>
            <a:t> mental dan </a:t>
          </a:r>
          <a:r>
            <a:rPr lang="en-GB" sz="1400" kern="1200" dirty="0" err="1"/>
            <a:t>fisiknya</a:t>
          </a:r>
          <a:r>
            <a:rPr lang="en-GB" sz="1400" kern="1200" dirty="0"/>
            <a:t> yang </a:t>
          </a:r>
          <a:r>
            <a:rPr lang="en-GB" sz="1400" kern="1200" dirty="0" err="1"/>
            <a:t>akan</a:t>
          </a:r>
          <a:r>
            <a:rPr lang="en-GB" sz="1400" kern="1200" dirty="0"/>
            <a:t> </a:t>
          </a:r>
          <a:r>
            <a:rPr lang="en-GB" sz="1400" kern="1200" dirty="0" err="1"/>
            <a:t>membantu</a:t>
          </a:r>
          <a:r>
            <a:rPr lang="en-GB" sz="1400" kern="1200" dirty="0"/>
            <a:t> </a:t>
          </a:r>
          <a:r>
            <a:rPr lang="en-GB" sz="1400" kern="1200" dirty="0" err="1"/>
            <a:t>peserta</a:t>
          </a:r>
          <a:r>
            <a:rPr lang="en-GB" sz="1400" kern="1200" dirty="0"/>
            <a:t> </a:t>
          </a:r>
          <a:r>
            <a:rPr lang="en-GB" sz="1400" kern="1200" dirty="0" err="1"/>
            <a:t>didik</a:t>
          </a:r>
          <a:r>
            <a:rPr lang="en-GB" sz="1400" kern="1200" dirty="0"/>
            <a:t> </a:t>
          </a:r>
          <a:r>
            <a:rPr lang="en-GB" sz="1400" kern="1200" dirty="0" err="1"/>
            <a:t>dalam</a:t>
          </a:r>
          <a:r>
            <a:rPr lang="en-GB" sz="1400" kern="1200" dirty="0"/>
            <a:t> </a:t>
          </a:r>
          <a:r>
            <a:rPr lang="en-GB" sz="1400" kern="1200" dirty="0" err="1"/>
            <a:t>menjalani</a:t>
          </a:r>
          <a:r>
            <a:rPr lang="en-GB" sz="1400" kern="1200" dirty="0"/>
            <a:t> </a:t>
          </a:r>
          <a:r>
            <a:rPr lang="en-GB" sz="1400" kern="1200" dirty="0" err="1"/>
            <a:t>kegiatan</a:t>
          </a:r>
          <a:r>
            <a:rPr lang="en-GB" sz="1400" kern="1200" dirty="0"/>
            <a:t> </a:t>
          </a:r>
          <a:r>
            <a:rPr lang="en-GB" sz="1400" kern="1200" dirty="0" err="1"/>
            <a:t>belajar</a:t>
          </a:r>
          <a:r>
            <a:rPr lang="en-GB" sz="1400" kern="1200" dirty="0"/>
            <a:t> </a:t>
          </a:r>
          <a:r>
            <a:rPr lang="en-GB" sz="1400" kern="1200" dirty="0" err="1"/>
            <a:t>kedepannya</a:t>
          </a:r>
          <a:r>
            <a:rPr lang="en-GB" sz="1400" kern="1200" dirty="0"/>
            <a:t> </a:t>
          </a:r>
          <a:r>
            <a:rPr lang="en-GB" sz="1400" kern="1200" dirty="0" err="1"/>
            <a:t>dengan</a:t>
          </a:r>
          <a:r>
            <a:rPr lang="en-GB" sz="1400" kern="1200" dirty="0"/>
            <a:t> </a:t>
          </a:r>
          <a:r>
            <a:rPr lang="en-GB" sz="1400" kern="1200" dirty="0" err="1"/>
            <a:t>baik</a:t>
          </a:r>
          <a:r>
            <a:rPr lang="en-GB" sz="1400" kern="1200" dirty="0"/>
            <a:t>.</a:t>
          </a:r>
          <a:endParaRPr lang="en-US" sz="1400" kern="1200" dirty="0"/>
        </a:p>
      </dsp:txBody>
      <dsp:txXfrm>
        <a:off x="0" y="2622"/>
        <a:ext cx="7315200" cy="1788397"/>
      </dsp:txXfrm>
    </dsp:sp>
    <dsp:sp modelId="{E19A1D96-5032-4480-AEF8-1E3504EE643F}">
      <dsp:nvSpPr>
        <dsp:cNvPr id="0" name=""/>
        <dsp:cNvSpPr/>
      </dsp:nvSpPr>
      <dsp:spPr>
        <a:xfrm>
          <a:off x="0" y="1791019"/>
          <a:ext cx="73152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E71EF0-BF96-4466-BCD8-78CD3AA1189B}">
      <dsp:nvSpPr>
        <dsp:cNvPr id="0" name=""/>
        <dsp:cNvSpPr/>
      </dsp:nvSpPr>
      <dsp:spPr>
        <a:xfrm>
          <a:off x="0" y="1791019"/>
          <a:ext cx="7315200" cy="17883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 err="1"/>
            <a:t>Projek</a:t>
          </a:r>
          <a:r>
            <a:rPr lang="en-GB" sz="1400" kern="1200" dirty="0"/>
            <a:t> </a:t>
          </a:r>
          <a:r>
            <a:rPr lang="en-GB" sz="1400" kern="1200" dirty="0" err="1"/>
            <a:t>ini</a:t>
          </a:r>
          <a:r>
            <a:rPr lang="en-GB" sz="1400" kern="1200" dirty="0"/>
            <a:t> </a:t>
          </a:r>
          <a:r>
            <a:rPr lang="en-GB" sz="1400" kern="1200" dirty="0" err="1"/>
            <a:t>memiliki</a:t>
          </a:r>
          <a:r>
            <a:rPr lang="en-GB" sz="1400" kern="1200" dirty="0"/>
            <a:t> total </a:t>
          </a:r>
          <a:r>
            <a:rPr lang="en-GB" sz="1400" kern="1200" dirty="0" err="1"/>
            <a:t>kurang</a:t>
          </a:r>
          <a:r>
            <a:rPr lang="en-GB" sz="1400" kern="1200" dirty="0"/>
            <a:t> </a:t>
          </a:r>
          <a:r>
            <a:rPr lang="en-GB" sz="1400" kern="1200" dirty="0" err="1"/>
            <a:t>lebih</a:t>
          </a:r>
          <a:r>
            <a:rPr lang="en-GB" sz="1400" kern="1200" dirty="0"/>
            <a:t> 40 jam </a:t>
          </a:r>
          <a:r>
            <a:rPr lang="en-GB" sz="1400" kern="1200" dirty="0" err="1"/>
            <a:t>pelajaran</a:t>
          </a:r>
          <a:r>
            <a:rPr lang="en-GB" sz="1400" kern="1200" dirty="0"/>
            <a:t> yang </a:t>
          </a:r>
          <a:r>
            <a:rPr lang="en-GB" sz="1400" kern="1200" dirty="0" err="1"/>
            <a:t>dibagi</a:t>
          </a:r>
          <a:r>
            <a:rPr lang="en-GB" sz="1400" kern="1200" dirty="0"/>
            <a:t> </a:t>
          </a:r>
          <a:r>
            <a:rPr lang="en-GB" sz="1400" kern="1200" dirty="0" err="1"/>
            <a:t>dalam</a:t>
          </a:r>
          <a:r>
            <a:rPr lang="en-GB" sz="1400" kern="1200" dirty="0"/>
            <a:t> 20 </a:t>
          </a:r>
          <a:r>
            <a:rPr lang="en-GB" sz="1400" kern="1200" dirty="0" err="1"/>
            <a:t>aktivitas</a:t>
          </a:r>
          <a:r>
            <a:rPr lang="en-GB" sz="1400" kern="1200" dirty="0"/>
            <a:t>. Pada </a:t>
          </a:r>
          <a:r>
            <a:rPr lang="en-GB" sz="1400" kern="1200" dirty="0" err="1"/>
            <a:t>setiap</a:t>
          </a:r>
          <a:r>
            <a:rPr lang="en-GB" sz="1400" kern="1200" dirty="0"/>
            <a:t> </a:t>
          </a:r>
          <a:r>
            <a:rPr lang="en-GB" sz="1400" kern="1200" dirty="0" err="1"/>
            <a:t>topik</a:t>
          </a:r>
          <a:r>
            <a:rPr lang="en-GB" sz="1400" kern="1200" dirty="0"/>
            <a:t> </a:t>
          </a:r>
          <a:r>
            <a:rPr lang="en-GB" sz="1400" kern="1200" dirty="0" err="1"/>
            <a:t>kesejahteraan</a:t>
          </a:r>
          <a:r>
            <a:rPr lang="en-GB" sz="1400" kern="1200" dirty="0"/>
            <a:t> </a:t>
          </a:r>
          <a:r>
            <a:rPr lang="en-GB" sz="1400" kern="1200" dirty="0" err="1"/>
            <a:t>diri</a:t>
          </a:r>
          <a:r>
            <a:rPr lang="en-GB" sz="1400" kern="1200" dirty="0"/>
            <a:t>, guru </a:t>
          </a:r>
          <a:r>
            <a:rPr lang="en-GB" sz="1400" kern="1200" dirty="0" err="1"/>
            <a:t>sebaiknya</a:t>
          </a:r>
          <a:r>
            <a:rPr lang="en-GB" sz="1400" kern="1200" dirty="0"/>
            <a:t> </a:t>
          </a:r>
          <a:r>
            <a:rPr lang="en-GB" sz="1400" kern="1200" dirty="0" err="1"/>
            <a:t>selalu</a:t>
          </a:r>
          <a:r>
            <a:rPr lang="en-GB" sz="1400" kern="1200" dirty="0"/>
            <a:t> </a:t>
          </a:r>
          <a:r>
            <a:rPr lang="en-GB" sz="1400" kern="1200" dirty="0" err="1"/>
            <a:t>memulai</a:t>
          </a:r>
          <a:r>
            <a:rPr lang="en-GB" sz="1400" kern="1200" dirty="0"/>
            <a:t> </a:t>
          </a:r>
          <a:r>
            <a:rPr lang="en-GB" sz="1400" kern="1200" dirty="0" err="1"/>
            <a:t>dengan</a:t>
          </a:r>
          <a:r>
            <a:rPr lang="en-GB" sz="1400" kern="1200" dirty="0"/>
            <a:t> </a:t>
          </a:r>
          <a:r>
            <a:rPr lang="en-GB" sz="1400" kern="1200" dirty="0" err="1"/>
            <a:t>pengenalan</a:t>
          </a:r>
          <a:r>
            <a:rPr lang="en-GB" sz="1400" kern="1200" dirty="0"/>
            <a:t> </a:t>
          </a:r>
          <a:r>
            <a:rPr lang="en-GB" sz="1400" kern="1200" dirty="0" err="1"/>
            <a:t>terhadap</a:t>
          </a:r>
          <a:r>
            <a:rPr lang="en-GB" sz="1400" kern="1200" dirty="0"/>
            <a:t> </a:t>
          </a:r>
          <a:r>
            <a:rPr lang="en-GB" sz="1400" kern="1200" dirty="0" err="1"/>
            <a:t>topik</a:t>
          </a:r>
          <a:r>
            <a:rPr lang="en-GB" sz="1400" kern="1200" dirty="0"/>
            <a:t> </a:t>
          </a:r>
          <a:r>
            <a:rPr lang="en-GB" sz="1400" kern="1200" dirty="0" err="1"/>
            <a:t>terkait</a:t>
          </a:r>
          <a:r>
            <a:rPr lang="en-GB" sz="1400" kern="1200" dirty="0"/>
            <a:t> agar </a:t>
          </a:r>
          <a:r>
            <a:rPr lang="en-GB" sz="1400" kern="1200" dirty="0" err="1"/>
            <a:t>peserta</a:t>
          </a:r>
          <a:r>
            <a:rPr lang="en-GB" sz="1400" kern="1200" dirty="0"/>
            <a:t> </a:t>
          </a:r>
          <a:r>
            <a:rPr lang="en-GB" sz="1400" kern="1200" dirty="0" err="1"/>
            <a:t>didik</a:t>
          </a:r>
          <a:r>
            <a:rPr lang="en-GB" sz="1400" kern="1200" dirty="0"/>
            <a:t> </a:t>
          </a:r>
          <a:r>
            <a:rPr lang="en-GB" sz="1400" kern="1200" dirty="0" err="1"/>
            <a:t>mengerti</a:t>
          </a:r>
          <a:r>
            <a:rPr lang="en-GB" sz="1400" kern="1200" dirty="0"/>
            <a:t> </a:t>
          </a:r>
          <a:r>
            <a:rPr lang="en-GB" sz="1400" kern="1200" dirty="0" err="1"/>
            <a:t>tujuan</a:t>
          </a:r>
          <a:r>
            <a:rPr lang="en-GB" sz="1400" kern="1200" dirty="0"/>
            <a:t> </a:t>
          </a:r>
          <a:r>
            <a:rPr lang="en-GB" sz="1400" kern="1200" dirty="0" err="1"/>
            <a:t>apa</a:t>
          </a:r>
          <a:r>
            <a:rPr lang="en-GB" sz="1400" kern="1200" dirty="0"/>
            <a:t> yang </a:t>
          </a:r>
          <a:r>
            <a:rPr lang="en-GB" sz="1400" kern="1200" dirty="0" err="1"/>
            <a:t>hendak</a:t>
          </a:r>
          <a:r>
            <a:rPr lang="en-GB" sz="1400" kern="1200" dirty="0"/>
            <a:t> </a:t>
          </a:r>
          <a:r>
            <a:rPr lang="en-GB" sz="1400" kern="1200" dirty="0" err="1"/>
            <a:t>dicapai</a:t>
          </a:r>
          <a:r>
            <a:rPr lang="en-GB" sz="1400" kern="1200" dirty="0"/>
            <a:t> pada </a:t>
          </a:r>
          <a:r>
            <a:rPr lang="en-GB" sz="1400" kern="1200" dirty="0" err="1"/>
            <a:t>setiap</a:t>
          </a:r>
          <a:r>
            <a:rPr lang="en-GB" sz="1400" kern="1200" dirty="0"/>
            <a:t> </a:t>
          </a:r>
          <a:r>
            <a:rPr lang="en-GB" sz="1400" kern="1200" dirty="0" err="1"/>
            <a:t>aktivitas</a:t>
          </a:r>
          <a:r>
            <a:rPr lang="en-GB" sz="1400" kern="1200" dirty="0"/>
            <a:t>.. </a:t>
          </a:r>
          <a:r>
            <a:rPr lang="en-GB" sz="1400" kern="1200" dirty="0" err="1"/>
            <a:t>Semua</a:t>
          </a:r>
          <a:r>
            <a:rPr lang="en-GB" sz="1400" kern="1200" dirty="0"/>
            <a:t> </a:t>
          </a:r>
          <a:r>
            <a:rPr lang="en-GB" sz="1400" kern="1200" dirty="0" err="1"/>
            <a:t>aktivitas</a:t>
          </a:r>
          <a:r>
            <a:rPr lang="en-GB" sz="1400" kern="1200" dirty="0"/>
            <a:t> pada </a:t>
          </a:r>
          <a:r>
            <a:rPr lang="en-GB" sz="1400" kern="1200" dirty="0" err="1"/>
            <a:t>projek</a:t>
          </a:r>
          <a:r>
            <a:rPr lang="en-GB" sz="1400" kern="1200" dirty="0"/>
            <a:t> </a:t>
          </a:r>
          <a:r>
            <a:rPr lang="en-GB" sz="1400" kern="1200" dirty="0" err="1"/>
            <a:t>ini</a:t>
          </a:r>
          <a:r>
            <a:rPr lang="en-GB" sz="1400" kern="1200" dirty="0"/>
            <a:t> </a:t>
          </a:r>
          <a:r>
            <a:rPr lang="en-GB" sz="1400" kern="1200" dirty="0" err="1"/>
            <a:t>dapat</a:t>
          </a:r>
          <a:r>
            <a:rPr lang="en-GB" sz="1400" kern="1200" dirty="0"/>
            <a:t> </a:t>
          </a:r>
          <a:r>
            <a:rPr lang="en-GB" sz="1400" kern="1200" dirty="0" err="1"/>
            <a:t>diulang</a:t>
          </a:r>
          <a:r>
            <a:rPr lang="en-GB" sz="1400" kern="1200" dirty="0"/>
            <a:t> </a:t>
          </a:r>
          <a:r>
            <a:rPr lang="en-GB" sz="1400" kern="1200" dirty="0" err="1"/>
            <a:t>beberapa</a:t>
          </a:r>
          <a:r>
            <a:rPr lang="en-GB" sz="1400" kern="1200" dirty="0"/>
            <a:t> kali </a:t>
          </a:r>
          <a:r>
            <a:rPr lang="en-GB" sz="1400" kern="1200" dirty="0" err="1"/>
            <a:t>dengan</a:t>
          </a:r>
          <a:r>
            <a:rPr lang="en-GB" sz="1400" kern="1200" dirty="0"/>
            <a:t> </a:t>
          </a:r>
          <a:r>
            <a:rPr lang="en-GB" sz="1400" kern="1200" dirty="0" err="1"/>
            <a:t>topik</a:t>
          </a:r>
          <a:r>
            <a:rPr lang="en-GB" sz="1400" kern="1200" dirty="0"/>
            <a:t> yang </a:t>
          </a:r>
          <a:r>
            <a:rPr lang="en-GB" sz="1400" kern="1200" dirty="0" err="1"/>
            <a:t>berbeda</a:t>
          </a:r>
          <a:r>
            <a:rPr lang="en-GB" sz="1400" kern="1200" dirty="0"/>
            <a:t>. </a:t>
          </a:r>
          <a:r>
            <a:rPr lang="en-GB" sz="1400" kern="1200" dirty="0" err="1"/>
            <a:t>Aktivitas</a:t>
          </a:r>
          <a:r>
            <a:rPr lang="en-GB" sz="1400" kern="1200" dirty="0"/>
            <a:t> </a:t>
          </a:r>
          <a:r>
            <a:rPr lang="en-GB" sz="1400" kern="1200" dirty="0" err="1"/>
            <a:t>regulasi</a:t>
          </a:r>
          <a:r>
            <a:rPr lang="en-GB" sz="1400" kern="1200" dirty="0"/>
            <a:t> </a:t>
          </a:r>
          <a:r>
            <a:rPr lang="en-GB" sz="1400" kern="1200" dirty="0" err="1"/>
            <a:t>emosi</a:t>
          </a:r>
          <a:r>
            <a:rPr lang="en-GB" sz="1400" kern="1200" dirty="0"/>
            <a:t> </a:t>
          </a:r>
          <a:r>
            <a:rPr lang="en-GB" sz="1400" kern="1200" dirty="0" err="1"/>
            <a:t>sebaiknya</a:t>
          </a:r>
          <a:r>
            <a:rPr lang="en-GB" sz="1400" kern="1200" dirty="0"/>
            <a:t> </a:t>
          </a:r>
          <a:r>
            <a:rPr lang="en-GB" sz="1400" kern="1200" dirty="0" err="1"/>
            <a:t>dilakukan</a:t>
          </a:r>
          <a:r>
            <a:rPr lang="en-GB" sz="1400" kern="1200" dirty="0"/>
            <a:t> </a:t>
          </a:r>
          <a:r>
            <a:rPr lang="en-GB" sz="1400" kern="1200" dirty="0" err="1"/>
            <a:t>selama</a:t>
          </a:r>
          <a:r>
            <a:rPr lang="en-GB" sz="1400" kern="1200" dirty="0"/>
            <a:t> </a:t>
          </a:r>
          <a:r>
            <a:rPr lang="en-GB" sz="1400" kern="1200" dirty="0" err="1"/>
            <a:t>kurang</a:t>
          </a:r>
          <a:r>
            <a:rPr lang="en-GB" sz="1400" kern="1200" dirty="0"/>
            <a:t> </a:t>
          </a:r>
          <a:r>
            <a:rPr lang="en-GB" sz="1400" kern="1200" dirty="0" err="1"/>
            <a:t>lebih</a:t>
          </a:r>
          <a:r>
            <a:rPr lang="en-GB" sz="1400" kern="1200" dirty="0"/>
            <a:t> </a:t>
          </a:r>
          <a:r>
            <a:rPr lang="en-GB" sz="1400" kern="1200" dirty="0" err="1"/>
            <a:t>satu</a:t>
          </a:r>
          <a:r>
            <a:rPr lang="en-GB" sz="1400" kern="1200" dirty="0"/>
            <a:t> jam </a:t>
          </a:r>
          <a:r>
            <a:rPr lang="en-GB" sz="1400" kern="1200" dirty="0" err="1"/>
            <a:t>untuk</a:t>
          </a:r>
          <a:r>
            <a:rPr lang="en-GB" sz="1400" kern="1200" dirty="0"/>
            <a:t> </a:t>
          </a:r>
          <a:r>
            <a:rPr lang="en-GB" sz="1400" kern="1200" dirty="0" err="1"/>
            <a:t>memastikan</a:t>
          </a:r>
          <a:r>
            <a:rPr lang="en-GB" sz="1400" kern="1200" dirty="0"/>
            <a:t> </a:t>
          </a:r>
          <a:r>
            <a:rPr lang="en-GB" sz="1400" kern="1200" dirty="0" err="1"/>
            <a:t>bahwa</a:t>
          </a:r>
          <a:r>
            <a:rPr lang="en-GB" sz="1400" kern="1200" dirty="0"/>
            <a:t> </a:t>
          </a:r>
          <a:r>
            <a:rPr lang="en-GB" sz="1400" kern="1200" dirty="0" err="1"/>
            <a:t>peserta</a:t>
          </a:r>
          <a:r>
            <a:rPr lang="en-GB" sz="1400" kern="1200" dirty="0"/>
            <a:t> </a:t>
          </a:r>
          <a:r>
            <a:rPr lang="en-GB" sz="1400" kern="1200" dirty="0" err="1"/>
            <a:t>didik</a:t>
          </a:r>
          <a:r>
            <a:rPr lang="en-GB" sz="1400" kern="1200" dirty="0"/>
            <a:t> </a:t>
          </a:r>
          <a:r>
            <a:rPr lang="en-GB" sz="1400" kern="1200" dirty="0" err="1"/>
            <a:t>mengerti</a:t>
          </a:r>
          <a:r>
            <a:rPr lang="en-GB" sz="1400" kern="1200" dirty="0"/>
            <a:t> </a:t>
          </a:r>
          <a:r>
            <a:rPr lang="en-GB" sz="1400" kern="1200" dirty="0" err="1"/>
            <a:t>instruksi</a:t>
          </a:r>
          <a:r>
            <a:rPr lang="en-GB" sz="1400" kern="1200" dirty="0"/>
            <a:t> yang </a:t>
          </a:r>
          <a:r>
            <a:rPr lang="en-GB" sz="1400" kern="1200" dirty="0" err="1"/>
            <a:t>diberikan</a:t>
          </a:r>
          <a:r>
            <a:rPr lang="en-GB" sz="1400" kern="1200" dirty="0"/>
            <a:t>. Guru </a:t>
          </a:r>
          <a:r>
            <a:rPr lang="en-GB" sz="1400" kern="1200" dirty="0" err="1"/>
            <a:t>diharapkan</a:t>
          </a:r>
          <a:r>
            <a:rPr lang="en-GB" sz="1400" kern="1200" dirty="0"/>
            <a:t> </a:t>
          </a:r>
          <a:r>
            <a:rPr lang="en-GB" sz="1400" kern="1200" dirty="0" err="1"/>
            <a:t>dapat</a:t>
          </a:r>
          <a:r>
            <a:rPr lang="en-GB" sz="1400" kern="1200" dirty="0"/>
            <a:t> </a:t>
          </a:r>
          <a:r>
            <a:rPr lang="en-GB" sz="1400" kern="1200" dirty="0" err="1"/>
            <a:t>mendorong</a:t>
          </a:r>
          <a:r>
            <a:rPr lang="en-GB" sz="1400" kern="1200" dirty="0"/>
            <a:t> </a:t>
          </a:r>
          <a:r>
            <a:rPr lang="en-GB" sz="1400" kern="1200" dirty="0" err="1"/>
            <a:t>peserta</a:t>
          </a:r>
          <a:r>
            <a:rPr lang="en-GB" sz="1400" kern="1200" dirty="0"/>
            <a:t> </a:t>
          </a:r>
          <a:r>
            <a:rPr lang="en-GB" sz="1400" kern="1200" dirty="0" err="1"/>
            <a:t>didik</a:t>
          </a:r>
          <a:r>
            <a:rPr lang="en-GB" sz="1400" kern="1200" dirty="0"/>
            <a:t> </a:t>
          </a:r>
          <a:r>
            <a:rPr lang="en-GB" sz="1400" kern="1200" dirty="0" err="1"/>
            <a:t>untuk</a:t>
          </a:r>
          <a:r>
            <a:rPr lang="en-GB" sz="1400" kern="1200" dirty="0"/>
            <a:t> </a:t>
          </a:r>
          <a:r>
            <a:rPr lang="en-GB" sz="1400" kern="1200" dirty="0" err="1"/>
            <a:t>melakukan</a:t>
          </a:r>
          <a:r>
            <a:rPr lang="en-GB" sz="1400" kern="1200" dirty="0"/>
            <a:t> </a:t>
          </a:r>
          <a:r>
            <a:rPr lang="en-GB" sz="1400" kern="1200" dirty="0" err="1"/>
            <a:t>aktivitas</a:t>
          </a:r>
          <a:r>
            <a:rPr lang="en-GB" sz="1400" kern="1200" dirty="0"/>
            <a:t> </a:t>
          </a:r>
          <a:r>
            <a:rPr lang="en-GB" sz="1400" kern="1200" dirty="0" err="1"/>
            <a:t>regulasi</a:t>
          </a:r>
          <a:r>
            <a:rPr lang="en-GB" sz="1400" kern="1200" dirty="0"/>
            <a:t> </a:t>
          </a:r>
          <a:r>
            <a:rPr lang="en-GB" sz="1400" kern="1200" dirty="0" err="1"/>
            <a:t>emosi</a:t>
          </a:r>
          <a:r>
            <a:rPr lang="en-GB" sz="1400" kern="1200" dirty="0"/>
            <a:t> </a:t>
          </a:r>
          <a:r>
            <a:rPr lang="en-GB" sz="1400" kern="1200" dirty="0" err="1"/>
            <a:t>dimanapun</a:t>
          </a:r>
          <a:r>
            <a:rPr lang="en-GB" sz="1400" kern="1200" dirty="0"/>
            <a:t> dan </a:t>
          </a:r>
          <a:r>
            <a:rPr lang="en-GB" sz="1400" kern="1200" dirty="0" err="1"/>
            <a:t>kapanpun</a:t>
          </a:r>
          <a:r>
            <a:rPr lang="en-GB" sz="1400" kern="1200" dirty="0"/>
            <a:t> </a:t>
          </a:r>
          <a:r>
            <a:rPr lang="en-GB" sz="1400" kern="1200" dirty="0" err="1"/>
            <a:t>dia</a:t>
          </a:r>
          <a:r>
            <a:rPr lang="en-GB" sz="1400" kern="1200" dirty="0"/>
            <a:t> </a:t>
          </a:r>
          <a:r>
            <a:rPr lang="en-GB" sz="1400" kern="1200" dirty="0" err="1"/>
            <a:t>perlukan</a:t>
          </a:r>
          <a:r>
            <a:rPr lang="en-GB" sz="1400" kern="1200" dirty="0"/>
            <a:t> (</a:t>
          </a:r>
          <a:r>
            <a:rPr lang="en-GB" sz="1400" kern="1200" dirty="0" err="1"/>
            <a:t>contoh</a:t>
          </a:r>
          <a:r>
            <a:rPr lang="en-GB" sz="1400" kern="1200" dirty="0"/>
            <a:t>: pada </a:t>
          </a:r>
          <a:r>
            <a:rPr lang="en-GB" sz="1400" kern="1200" dirty="0" err="1"/>
            <a:t>saat</a:t>
          </a:r>
          <a:r>
            <a:rPr lang="en-GB" sz="1400" kern="1200" dirty="0"/>
            <a:t> </a:t>
          </a:r>
          <a:r>
            <a:rPr lang="en-GB" sz="1400" kern="1200" dirty="0" err="1"/>
            <a:t>lonceng</a:t>
          </a:r>
          <a:r>
            <a:rPr lang="en-GB" sz="1400" kern="1200" dirty="0"/>
            <a:t> </a:t>
          </a:r>
          <a:r>
            <a:rPr lang="en-GB" sz="1400" kern="1200" dirty="0" err="1"/>
            <a:t>bermain</a:t>
          </a:r>
          <a:r>
            <a:rPr lang="en-GB" sz="1400" kern="1200" dirty="0"/>
            <a:t>, 5 </a:t>
          </a:r>
          <a:r>
            <a:rPr lang="en-GB" sz="1400" kern="1200" dirty="0" err="1"/>
            <a:t>menit</a:t>
          </a:r>
          <a:r>
            <a:rPr lang="en-GB" sz="1400" kern="1200" dirty="0"/>
            <a:t> </a:t>
          </a:r>
          <a:r>
            <a:rPr lang="en-GB" sz="1400" kern="1200" dirty="0" err="1"/>
            <a:t>sebelum</a:t>
          </a:r>
          <a:r>
            <a:rPr lang="en-GB" sz="1400" kern="1200" dirty="0"/>
            <a:t> </a:t>
          </a:r>
          <a:r>
            <a:rPr lang="en-GB" sz="1400" kern="1200" dirty="0" err="1"/>
            <a:t>pelajaran</a:t>
          </a:r>
          <a:r>
            <a:rPr lang="en-GB" sz="1400" kern="1200" dirty="0"/>
            <a:t> </a:t>
          </a:r>
          <a:r>
            <a:rPr lang="en-GB" sz="1400" kern="1200" dirty="0" err="1"/>
            <a:t>dimulai</a:t>
          </a:r>
          <a:r>
            <a:rPr lang="en-GB" sz="1400" kern="1200" dirty="0"/>
            <a:t>, di bus, </a:t>
          </a:r>
          <a:r>
            <a:rPr lang="en-GB" sz="1400" kern="1200" dirty="0" err="1"/>
            <a:t>dll</a:t>
          </a:r>
          <a:r>
            <a:rPr lang="en-GB" sz="1400" kern="1200" dirty="0"/>
            <a:t>). </a:t>
          </a:r>
          <a:endParaRPr lang="en-US" sz="1400" kern="1200" dirty="0"/>
        </a:p>
      </dsp:txBody>
      <dsp:txXfrm>
        <a:off x="0" y="1791019"/>
        <a:ext cx="7315200" cy="1788397"/>
      </dsp:txXfrm>
    </dsp:sp>
    <dsp:sp modelId="{15333A58-F9E0-499D-8ADC-AC5EDC129C96}">
      <dsp:nvSpPr>
        <dsp:cNvPr id="0" name=""/>
        <dsp:cNvSpPr/>
      </dsp:nvSpPr>
      <dsp:spPr>
        <a:xfrm>
          <a:off x="0" y="3579417"/>
          <a:ext cx="73152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57B43A-9A03-49D8-803F-B3066955CB7F}">
      <dsp:nvSpPr>
        <dsp:cNvPr id="0" name=""/>
        <dsp:cNvSpPr/>
      </dsp:nvSpPr>
      <dsp:spPr>
        <a:xfrm>
          <a:off x="0" y="3579417"/>
          <a:ext cx="7315200" cy="17883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Agar </a:t>
          </a:r>
          <a:r>
            <a:rPr lang="en-GB" sz="1400" kern="1200" dirty="0" err="1"/>
            <a:t>pelaksanaan</a:t>
          </a:r>
          <a:r>
            <a:rPr lang="en-GB" sz="1400" kern="1200" dirty="0"/>
            <a:t> </a:t>
          </a:r>
          <a:r>
            <a:rPr lang="en-GB" sz="1400" kern="1200" dirty="0" err="1"/>
            <a:t>projek</a:t>
          </a:r>
          <a:r>
            <a:rPr lang="en-GB" sz="1400" kern="1200" dirty="0"/>
            <a:t> </a:t>
          </a:r>
          <a:r>
            <a:rPr lang="en-GB" sz="1400" kern="1200" dirty="0" err="1"/>
            <a:t>ini</a:t>
          </a:r>
          <a:r>
            <a:rPr lang="en-GB" sz="1400" kern="1200" dirty="0"/>
            <a:t> </a:t>
          </a:r>
          <a:r>
            <a:rPr lang="en-GB" sz="1400" kern="1200" dirty="0" err="1"/>
            <a:t>berjalan</a:t>
          </a:r>
          <a:r>
            <a:rPr lang="en-GB" sz="1400" kern="1200" dirty="0"/>
            <a:t> optimal, </a:t>
          </a:r>
          <a:r>
            <a:rPr lang="en-GB" sz="1400" kern="1200" dirty="0" err="1"/>
            <a:t>selain</a:t>
          </a:r>
          <a:r>
            <a:rPr lang="en-GB" sz="1400" kern="1200" dirty="0"/>
            <a:t> </a:t>
          </a:r>
          <a:r>
            <a:rPr lang="en-GB" sz="1400" kern="1200" dirty="0" err="1"/>
            <a:t>menciptakan</a:t>
          </a:r>
          <a:r>
            <a:rPr lang="en-GB" sz="1400" kern="1200" dirty="0"/>
            <a:t> </a:t>
          </a:r>
          <a:r>
            <a:rPr lang="en-GB" sz="1400" kern="1200" dirty="0" err="1"/>
            <a:t>lingkungan</a:t>
          </a:r>
          <a:r>
            <a:rPr lang="en-GB" sz="1400" kern="1200" dirty="0"/>
            <a:t> </a:t>
          </a:r>
          <a:r>
            <a:rPr lang="en-GB" sz="1400" kern="1200" dirty="0" err="1"/>
            <a:t>sekolah</a:t>
          </a:r>
          <a:r>
            <a:rPr lang="en-GB" sz="1400" kern="1200" dirty="0"/>
            <a:t> yang </a:t>
          </a:r>
          <a:r>
            <a:rPr lang="en-GB" sz="1400" kern="1200" dirty="0" err="1"/>
            <a:t>lebih</a:t>
          </a:r>
          <a:r>
            <a:rPr lang="en-GB" sz="1400" kern="1200" dirty="0"/>
            <a:t> </a:t>
          </a:r>
          <a:r>
            <a:rPr lang="en-GB" sz="1400" kern="1200" dirty="0" err="1"/>
            <a:t>terbuka</a:t>
          </a:r>
          <a:r>
            <a:rPr lang="en-GB" sz="1400" kern="1200" dirty="0"/>
            <a:t> dan </a:t>
          </a:r>
          <a:r>
            <a:rPr lang="en-GB" sz="1400" kern="1200" dirty="0" err="1"/>
            <a:t>positif</a:t>
          </a:r>
          <a:r>
            <a:rPr lang="en-GB" sz="1400" kern="1200" dirty="0"/>
            <a:t>,  </a:t>
          </a:r>
          <a:r>
            <a:rPr lang="en-GB" sz="1400" kern="1200" dirty="0" err="1"/>
            <a:t>sekolah</a:t>
          </a:r>
          <a:r>
            <a:rPr lang="en-GB" sz="1400" kern="1200" dirty="0"/>
            <a:t> </a:t>
          </a:r>
          <a:r>
            <a:rPr lang="en-GB" sz="1400" kern="1200" dirty="0" err="1"/>
            <a:t>dapat</a:t>
          </a:r>
          <a:r>
            <a:rPr lang="en-GB" sz="1400" kern="1200" dirty="0"/>
            <a:t> </a:t>
          </a:r>
          <a:r>
            <a:rPr lang="en-GB" sz="1400" kern="1200" dirty="0" err="1"/>
            <a:t>menyediakan</a:t>
          </a:r>
          <a:r>
            <a:rPr lang="en-GB" sz="1400" kern="1200" dirty="0"/>
            <a:t> </a:t>
          </a:r>
          <a:r>
            <a:rPr lang="en-GB" sz="1400" kern="1200" dirty="0" err="1"/>
            <a:t>sarana</a:t>
          </a:r>
          <a:r>
            <a:rPr lang="en-GB" sz="1400" kern="1200" dirty="0"/>
            <a:t> dan </a:t>
          </a:r>
          <a:r>
            <a:rPr lang="en-GB" sz="1400" kern="1200" dirty="0" err="1"/>
            <a:t>prasaran</a:t>
          </a:r>
          <a:r>
            <a:rPr lang="en-GB" sz="1400" kern="1200" dirty="0"/>
            <a:t> yang </a:t>
          </a:r>
          <a:r>
            <a:rPr lang="en-GB" sz="1400" kern="1200" dirty="0" err="1"/>
            <a:t>dapat</a:t>
          </a:r>
          <a:r>
            <a:rPr lang="en-GB" sz="1400" kern="1200" dirty="0"/>
            <a:t> </a:t>
          </a:r>
          <a:r>
            <a:rPr lang="en-GB" sz="1400" kern="1200" dirty="0" err="1"/>
            <a:t>mendukung</a:t>
          </a:r>
          <a:r>
            <a:rPr lang="en-GB" sz="1400" kern="1200" dirty="0"/>
            <a:t> </a:t>
          </a:r>
          <a:r>
            <a:rPr lang="en-GB" sz="1400" kern="1200" dirty="0" err="1"/>
            <a:t>pelaksanaan</a:t>
          </a:r>
          <a:r>
            <a:rPr lang="en-GB" sz="1400" kern="1200" dirty="0"/>
            <a:t> </a:t>
          </a:r>
          <a:r>
            <a:rPr lang="en-GB" sz="1400" kern="1200" dirty="0" err="1"/>
            <a:t>projek</a:t>
          </a:r>
          <a:r>
            <a:rPr lang="en-GB" sz="1400" kern="1200" dirty="0"/>
            <a:t> </a:t>
          </a:r>
          <a:r>
            <a:rPr lang="en-GB" sz="1400" kern="1200" dirty="0" err="1"/>
            <a:t>ini</a:t>
          </a:r>
          <a:r>
            <a:rPr lang="en-GB" sz="1400" kern="1200" dirty="0"/>
            <a:t>, </a:t>
          </a:r>
          <a:r>
            <a:rPr lang="en-GB" sz="1400" kern="1200" dirty="0" err="1"/>
            <a:t>contoh</a:t>
          </a:r>
          <a:r>
            <a:rPr lang="en-GB" sz="1400" kern="1200" dirty="0"/>
            <a:t>: </a:t>
          </a:r>
          <a:r>
            <a:rPr lang="en-GB" sz="1400" kern="1200" dirty="0" err="1"/>
            <a:t>ruang</a:t>
          </a:r>
          <a:r>
            <a:rPr lang="en-GB" sz="1400" kern="1200" dirty="0"/>
            <a:t> </a:t>
          </a:r>
          <a:r>
            <a:rPr lang="en-GB" sz="1400" kern="1200" dirty="0" err="1"/>
            <a:t>emosi</a:t>
          </a:r>
          <a:r>
            <a:rPr lang="en-GB" sz="1400" kern="1200" dirty="0"/>
            <a:t> </a:t>
          </a:r>
          <a:r>
            <a:rPr lang="en-GB" sz="1400" kern="1200" dirty="0" err="1"/>
            <a:t>untuk</a:t>
          </a:r>
          <a:r>
            <a:rPr lang="en-GB" sz="1400" kern="1200" dirty="0"/>
            <a:t> </a:t>
          </a:r>
          <a:r>
            <a:rPr lang="en-GB" sz="1400" kern="1200" dirty="0" err="1"/>
            <a:t>peserta</a:t>
          </a:r>
          <a:r>
            <a:rPr lang="en-GB" sz="1400" kern="1200" dirty="0"/>
            <a:t> </a:t>
          </a:r>
          <a:r>
            <a:rPr lang="en-GB" sz="1400" kern="1200" dirty="0" err="1"/>
            <a:t>didik</a:t>
          </a:r>
          <a:r>
            <a:rPr lang="en-GB" sz="1400" kern="1200" dirty="0"/>
            <a:t>. </a:t>
          </a:r>
          <a:r>
            <a:rPr lang="en-GB" sz="1400" kern="1200" dirty="0" err="1"/>
            <a:t>Ruangan</a:t>
          </a:r>
          <a:r>
            <a:rPr lang="en-GB" sz="1400" kern="1200" dirty="0"/>
            <a:t> </a:t>
          </a:r>
          <a:r>
            <a:rPr lang="en-GB" sz="1400" kern="1200" dirty="0" err="1"/>
            <a:t>ini</a:t>
          </a:r>
          <a:r>
            <a:rPr lang="en-GB" sz="1400" kern="1200" dirty="0"/>
            <a:t> </a:t>
          </a:r>
          <a:r>
            <a:rPr lang="en-GB" sz="1400" kern="1200" dirty="0" err="1"/>
            <a:t>dapat</a:t>
          </a:r>
          <a:r>
            <a:rPr lang="en-GB" sz="1400" kern="1200" dirty="0"/>
            <a:t> </a:t>
          </a:r>
          <a:r>
            <a:rPr lang="en-GB" sz="1400" kern="1200" dirty="0" err="1"/>
            <a:t>diisi</a:t>
          </a:r>
          <a:r>
            <a:rPr lang="en-GB" sz="1400" kern="1200" dirty="0"/>
            <a:t> </a:t>
          </a:r>
          <a:r>
            <a:rPr lang="en-GB" sz="1400" kern="1200" dirty="0" err="1"/>
            <a:t>dengan</a:t>
          </a:r>
          <a:r>
            <a:rPr lang="en-GB" sz="1400" kern="1200" dirty="0"/>
            <a:t> </a:t>
          </a:r>
          <a:r>
            <a:rPr lang="en-GB" sz="1400" kern="1200" dirty="0" err="1"/>
            <a:t>alat</a:t>
          </a:r>
          <a:r>
            <a:rPr lang="en-GB" sz="1400" kern="1200" dirty="0"/>
            <a:t> </a:t>
          </a:r>
          <a:r>
            <a:rPr lang="en-GB" sz="1400" kern="1200" dirty="0" err="1"/>
            <a:t>musik</a:t>
          </a:r>
          <a:r>
            <a:rPr lang="en-GB" sz="1400" kern="1200" dirty="0"/>
            <a:t>, </a:t>
          </a:r>
          <a:r>
            <a:rPr lang="en-GB" sz="1400" kern="1200" dirty="0" err="1"/>
            <a:t>alat</a:t>
          </a:r>
          <a:r>
            <a:rPr lang="en-GB" sz="1400" kern="1200" dirty="0"/>
            <a:t> </a:t>
          </a:r>
          <a:r>
            <a:rPr lang="en-GB" sz="1400" kern="1200" dirty="0" err="1"/>
            <a:t>seni</a:t>
          </a:r>
          <a:r>
            <a:rPr lang="en-GB" sz="1400" kern="1200" dirty="0"/>
            <a:t>, </a:t>
          </a:r>
          <a:r>
            <a:rPr lang="en-GB" sz="1400" kern="1200" dirty="0" err="1"/>
            <a:t>alat</a:t>
          </a:r>
          <a:r>
            <a:rPr lang="en-GB" sz="1400" kern="1200" dirty="0"/>
            <a:t> </a:t>
          </a:r>
          <a:r>
            <a:rPr lang="en-GB" sz="1400" kern="1200" dirty="0" err="1"/>
            <a:t>prakarya</a:t>
          </a:r>
          <a:r>
            <a:rPr lang="en-GB" sz="1400" kern="1200" dirty="0"/>
            <a:t>, </a:t>
          </a:r>
          <a:r>
            <a:rPr lang="en-GB" sz="1400" kern="1200" dirty="0" err="1"/>
            <a:t>alat</a:t>
          </a:r>
          <a:r>
            <a:rPr lang="en-GB" sz="1400" kern="1200" dirty="0"/>
            <a:t> </a:t>
          </a:r>
          <a:r>
            <a:rPr lang="en-GB" sz="1400" kern="1200" dirty="0" err="1"/>
            <a:t>lukis</a:t>
          </a:r>
          <a:r>
            <a:rPr lang="en-GB" sz="1400" kern="1200" dirty="0"/>
            <a:t>, </a:t>
          </a:r>
          <a:r>
            <a:rPr lang="en-GB" sz="1400" kern="1200" dirty="0" err="1"/>
            <a:t>dll</a:t>
          </a:r>
          <a:r>
            <a:rPr lang="en-GB" sz="1400" kern="1200" dirty="0"/>
            <a:t>. </a:t>
          </a:r>
          <a:r>
            <a:rPr lang="en-GB" sz="1400" kern="1200" dirty="0" err="1"/>
            <a:t>Ruangan</a:t>
          </a:r>
          <a:r>
            <a:rPr lang="en-GB" sz="1400" kern="1200" dirty="0"/>
            <a:t> </a:t>
          </a:r>
          <a:r>
            <a:rPr lang="en-GB" sz="1400" kern="1200" dirty="0" err="1"/>
            <a:t>ini</a:t>
          </a:r>
          <a:r>
            <a:rPr lang="en-GB" sz="1400" kern="1200" dirty="0"/>
            <a:t> </a:t>
          </a:r>
          <a:r>
            <a:rPr lang="en-GB" sz="1400" kern="1200" dirty="0" err="1"/>
            <a:t>dapat</a:t>
          </a:r>
          <a:r>
            <a:rPr lang="en-GB" sz="1400" kern="1200" dirty="0"/>
            <a:t> </a:t>
          </a:r>
          <a:r>
            <a:rPr lang="en-GB" sz="1400" kern="1200" dirty="0" err="1"/>
            <a:t>dipakai</a:t>
          </a:r>
          <a:r>
            <a:rPr lang="en-GB" sz="1400" kern="1200" dirty="0"/>
            <a:t> oleh </a:t>
          </a:r>
          <a:r>
            <a:rPr lang="en-GB" sz="1400" kern="1200" dirty="0" err="1"/>
            <a:t>semua</a:t>
          </a:r>
          <a:r>
            <a:rPr lang="en-GB" sz="1400" kern="1200" dirty="0"/>
            <a:t> </a:t>
          </a:r>
          <a:r>
            <a:rPr lang="en-GB" sz="1400" kern="1200" dirty="0" err="1"/>
            <a:t>peserta</a:t>
          </a:r>
          <a:r>
            <a:rPr lang="en-GB" sz="1400" kern="1200" dirty="0"/>
            <a:t> </a:t>
          </a:r>
          <a:r>
            <a:rPr lang="en-GB" sz="1400" kern="1200" dirty="0" err="1"/>
            <a:t>didik</a:t>
          </a:r>
          <a:r>
            <a:rPr lang="en-GB" sz="1400" kern="1200" dirty="0"/>
            <a:t> </a:t>
          </a:r>
          <a:r>
            <a:rPr lang="en-GB" sz="1400" kern="1200" dirty="0" err="1"/>
            <a:t>saat</a:t>
          </a:r>
          <a:r>
            <a:rPr lang="en-GB" sz="1400" kern="1200" dirty="0"/>
            <a:t> </a:t>
          </a:r>
          <a:r>
            <a:rPr lang="en-GB" sz="1400" kern="1200" dirty="0" err="1"/>
            <a:t>mereka</a:t>
          </a:r>
          <a:r>
            <a:rPr lang="en-GB" sz="1400" kern="1200" dirty="0"/>
            <a:t> </a:t>
          </a:r>
          <a:r>
            <a:rPr lang="en-GB" sz="1400" kern="1200" dirty="0" err="1"/>
            <a:t>ingin</a:t>
          </a:r>
          <a:r>
            <a:rPr lang="en-GB" sz="1400" kern="1200" dirty="0"/>
            <a:t> </a:t>
          </a:r>
          <a:r>
            <a:rPr lang="en-GB" sz="1400" kern="1200" dirty="0" err="1"/>
            <a:t>menyalurkan</a:t>
          </a:r>
          <a:r>
            <a:rPr lang="en-GB" sz="1400" kern="1200" dirty="0"/>
            <a:t> </a:t>
          </a:r>
          <a:r>
            <a:rPr lang="en-GB" sz="1400" kern="1200" dirty="0" err="1"/>
            <a:t>emosinya</a:t>
          </a:r>
          <a:r>
            <a:rPr lang="en-GB" sz="1400" kern="1200" dirty="0"/>
            <a:t>. </a:t>
          </a:r>
          <a:r>
            <a:rPr lang="en-GB" sz="1400" kern="1200" dirty="0" err="1"/>
            <a:t>Ruangan</a:t>
          </a:r>
          <a:r>
            <a:rPr lang="en-GB" sz="1400" kern="1200" dirty="0"/>
            <a:t> </a:t>
          </a:r>
          <a:r>
            <a:rPr lang="en-GB" sz="1400" kern="1200" dirty="0" err="1"/>
            <a:t>ini</a:t>
          </a:r>
          <a:r>
            <a:rPr lang="en-GB" sz="1400" kern="1200" dirty="0"/>
            <a:t> juga </a:t>
          </a:r>
          <a:r>
            <a:rPr lang="en-GB" sz="1400" kern="1200" dirty="0" err="1"/>
            <a:t>dapat</a:t>
          </a:r>
          <a:r>
            <a:rPr lang="en-GB" sz="1400" kern="1200" dirty="0"/>
            <a:t> </a:t>
          </a:r>
          <a:r>
            <a:rPr lang="en-GB" sz="1400" kern="1200" dirty="0" err="1"/>
            <a:t>dipakai</a:t>
          </a:r>
          <a:r>
            <a:rPr lang="en-GB" sz="1400" kern="1200" dirty="0"/>
            <a:t> </a:t>
          </a:r>
          <a:r>
            <a:rPr lang="en-GB" sz="1400" kern="1200" dirty="0" err="1"/>
            <a:t>sebagai</a:t>
          </a:r>
          <a:r>
            <a:rPr lang="en-GB" sz="1400" kern="1200" dirty="0"/>
            <a:t> </a:t>
          </a:r>
          <a:r>
            <a:rPr lang="en-GB" sz="1400" kern="1200" dirty="0" err="1"/>
            <a:t>hukuman</a:t>
          </a:r>
          <a:r>
            <a:rPr lang="en-GB" sz="1400" kern="1200" dirty="0"/>
            <a:t> </a:t>
          </a:r>
          <a:r>
            <a:rPr lang="en-GB" sz="1400" kern="1200" dirty="0" err="1"/>
            <a:t>positif</a:t>
          </a:r>
          <a:r>
            <a:rPr lang="en-GB" sz="1400" kern="1200" dirty="0"/>
            <a:t> </a:t>
          </a:r>
          <a:r>
            <a:rPr lang="en-GB" sz="1400" kern="1200" dirty="0" err="1"/>
            <a:t>bagi</a:t>
          </a:r>
          <a:r>
            <a:rPr lang="en-GB" sz="1400" kern="1200" dirty="0"/>
            <a:t> </a:t>
          </a:r>
          <a:r>
            <a:rPr lang="en-GB" sz="1400" kern="1200" dirty="0" err="1"/>
            <a:t>peserta</a:t>
          </a:r>
          <a:r>
            <a:rPr lang="en-GB" sz="1400" kern="1200" dirty="0"/>
            <a:t> </a:t>
          </a:r>
          <a:r>
            <a:rPr lang="en-GB" sz="1400" kern="1200" dirty="0" err="1"/>
            <a:t>didik</a:t>
          </a:r>
          <a:r>
            <a:rPr lang="en-GB" sz="1400" kern="1200" dirty="0"/>
            <a:t> yang </a:t>
          </a:r>
          <a:r>
            <a:rPr lang="en-GB" sz="1400" kern="1200" dirty="0" err="1"/>
            <a:t>bermasalah</a:t>
          </a:r>
          <a:r>
            <a:rPr lang="en-GB" sz="1400" kern="1200" dirty="0"/>
            <a:t> (</a:t>
          </a:r>
          <a:r>
            <a:rPr lang="en-GB" sz="1400" i="1" kern="1200" dirty="0"/>
            <a:t>positive time out</a:t>
          </a:r>
          <a:r>
            <a:rPr lang="en-GB" sz="1400" kern="1200" dirty="0"/>
            <a:t>).</a:t>
          </a:r>
          <a:endParaRPr lang="en-US" sz="1400" kern="1200" dirty="0"/>
        </a:p>
      </dsp:txBody>
      <dsp:txXfrm>
        <a:off x="0" y="3579417"/>
        <a:ext cx="7315200" cy="17883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2494A-80F2-4155-80CF-636403BCEEA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2DB22-F028-4EEE-8052-A639118BD6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44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2494A-80F2-4155-80CF-636403BCEEA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2DB22-F028-4EEE-8052-A639118BD6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725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2494A-80F2-4155-80CF-636403BCEEA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2DB22-F028-4EEE-8052-A639118BD6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026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2494A-80F2-4155-80CF-636403BCEEA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2DB22-F028-4EEE-8052-A639118BD6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976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2494A-80F2-4155-80CF-636403BCEEA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2DB22-F028-4EEE-8052-A639118BD6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345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2494A-80F2-4155-80CF-636403BCEEA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2DB22-F028-4EEE-8052-A639118BD6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780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2494A-80F2-4155-80CF-636403BCEEA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2DB22-F028-4EEE-8052-A639118BD6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99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2494A-80F2-4155-80CF-636403BCEEA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2DB22-F028-4EEE-8052-A639118BD6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385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2494A-80F2-4155-80CF-636403BCEEA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2DB22-F028-4EEE-8052-A639118BD6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160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2494A-80F2-4155-80CF-636403BCEEA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2DB22-F028-4EEE-8052-A639118BD6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1622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2494A-80F2-4155-80CF-636403BCEEA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2DB22-F028-4EEE-8052-A639118BD6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993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D32494A-80F2-4155-80CF-636403BCEEA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55A2DB22-F028-4EEE-8052-A639118BD6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200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5" r:id="rId2"/>
    <p:sldLayoutId id="2147483826" r:id="rId3"/>
    <p:sldLayoutId id="2147483827" r:id="rId4"/>
    <p:sldLayoutId id="2147483828" r:id="rId5"/>
    <p:sldLayoutId id="2147483829" r:id="rId6"/>
    <p:sldLayoutId id="2147483830" r:id="rId7"/>
    <p:sldLayoutId id="2147483831" r:id="rId8"/>
    <p:sldLayoutId id="2147483832" r:id="rId9"/>
    <p:sldLayoutId id="2147483833" r:id="rId10"/>
    <p:sldLayoutId id="214748383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lodoc.com/artikel/ini-6-gangguan-mental-yang-muncul-di-masa-remaja" TargetMode="External"/><Relationship Id="rId2" Type="http://schemas.openxmlformats.org/officeDocument/2006/relationships/hyperlink" Target="https://lifestyle.kompas.com/read/2020/07/23/191950120/tak-hanya-orang-dewasa-anak-remaja-pun-bisa-mengalami-gangguan-mental?page=al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hellosehat.com/parenting/remaja/kesehatan-mental-remaja/depresi-anak-remaja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ecd.org/pisa/data/2018database/CY7_201710_QST_MS_WBQ_NoNotes_final.pdf" TargetMode="External"/><Relationship Id="rId2" Type="http://schemas.openxmlformats.org/officeDocument/2006/relationships/hyperlink" Target="https://youngfoundation.org/wp-content/uploads/2012/10/SURVEYFINAL_Buck_Warm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osf.io/48av7/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smkn1bjm.sch.id/perilaku-bullying-di-sekolah-dan-pengaruhnya-terhadap-prestasi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hellosehat.com/nutrisi/cara-menghitung-kebutuhan-kalori/" TargetMode="External"/><Relationship Id="rId2" Type="http://schemas.openxmlformats.org/officeDocument/2006/relationships/hyperlink" Target="https://hellosehat.com/nutrisi/pengertian-akg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lodoc.com/artikel/cara-hitung-berat-badan-ideal" TargetMode="External"/><Relationship Id="rId2" Type="http://schemas.openxmlformats.org/officeDocument/2006/relationships/hyperlink" Target="https://hellosehat.com/nutrisi/tips-makan-sehat/cara-menghitung-indeks-massa-tubuh-body-mass-indek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ehatnegeriku.kemkes.go.id/baca/rilis-media/20180515/4025903/kenali-masalah-gizi-ancam-remaja-indonesia/" TargetMode="External"/><Relationship Id="rId5" Type="http://schemas.openxmlformats.org/officeDocument/2006/relationships/hyperlink" Target="https://health.kompas.com/read/2020/08/13/093102768/3-masalah-gizi-pada-remaja-yang-sering-dijumpai-dan-cara-mengatasinya?page=all" TargetMode="External"/><Relationship Id="rId4" Type="http://schemas.openxmlformats.org/officeDocument/2006/relationships/hyperlink" Target="https://inionline.id/2018/05/kasus-obesitas-pada-anak-di-indonesia-telah-menjadi-fenomena-yang-memprihatinkan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hellosehat.com/nutrisi/tips-makan-sehat/cara-menghitung-indeks-massa-tubuh-body-mass-indeks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onestdocs.id/tabel-kalori-makanan-dan-minuman" TargetMode="External"/><Relationship Id="rId2" Type="http://schemas.openxmlformats.org/officeDocument/2006/relationships/hyperlink" Target="https://hellosehat.com/nutrisi/tips-makan-sehat/cara-menghitung-indeks-massa-tubuh-body-mass-indeks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halodoc.com/artikel/cara-hitung-berat-badan-ideal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20.png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novehasanah.blogspot.com/2014/12/contoh-rubrik-penilaian-poster.html" TargetMode="External"/><Relationship Id="rId3" Type="http://schemas.openxmlformats.org/officeDocument/2006/relationships/hyperlink" Target="https://www.oecd.org/pisa/data/2018database/CY7_201710_QST_MS_WBQ_NoNotes_final.pdf" TargetMode="External"/><Relationship Id="rId7" Type="http://schemas.openxmlformats.org/officeDocument/2006/relationships/hyperlink" Target="https://www.cambridgeinternational.org/Images/426484-chapter-5-student-wellbeing.pdf" TargetMode="External"/><Relationship Id="rId2" Type="http://schemas.openxmlformats.org/officeDocument/2006/relationships/hyperlink" Target="https://bobo.grid.id/read/082511032/penjelasan-lengkap-poster-ciri-ciri-kriteria-tujuan-dan-cara-membuat-poster?page=al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dtechbooks.org/wellbeing/children_school" TargetMode="External"/><Relationship Id="rId5" Type="http://schemas.openxmlformats.org/officeDocument/2006/relationships/hyperlink" Target="https://www.healthiersf.org/resources/pubs/StressReductionActivities.pdf" TargetMode="External"/><Relationship Id="rId4" Type="http://schemas.openxmlformats.org/officeDocument/2006/relationships/hyperlink" Target="https://schools.au.reachout.com/mental-health" TargetMode="External"/><Relationship Id="rId9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437E7EC-B787-4396-9426-1668AF9870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5392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42C3FD34-3E10-49F5-ADB7-FBDED5B4568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41077493"/>
              </p:ext>
            </p:extLst>
          </p:nvPr>
        </p:nvGraphicFramePr>
        <p:xfrm>
          <a:off x="303163" y="14067"/>
          <a:ext cx="11513699" cy="60913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69F58263-DF26-45F6-BA2F-902347F7E67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26414"/>
          <a:stretch/>
        </p:blipFill>
        <p:spPr>
          <a:xfrm>
            <a:off x="7449200" y="5818909"/>
            <a:ext cx="4367662" cy="103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7343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9">
            <a:extLst>
              <a:ext uri="{FF2B5EF4-FFF2-40B4-BE49-F238E27FC236}">
                <a16:creationId xmlns:a16="http://schemas.microsoft.com/office/drawing/2014/main" id="{A35CBD63-8F8F-47DC-9CE7-159E6161D8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1">
            <a:extLst>
              <a:ext uri="{FF2B5EF4-FFF2-40B4-BE49-F238E27FC236}">
                <a16:creationId xmlns:a16="http://schemas.microsoft.com/office/drawing/2014/main" id="{CA0E3486-FD49-4921-B4F4-E5BB5C88AC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758953"/>
            <a:ext cx="3577575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11521C-C973-4C30-9D76-C6490728C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048" y="907849"/>
            <a:ext cx="2324026" cy="1961108"/>
          </a:xfrm>
        </p:spPr>
        <p:txBody>
          <a:bodyPr anchor="b">
            <a:normAutofit/>
          </a:bodyPr>
          <a:lstStyle/>
          <a:p>
            <a:pPr algn="r"/>
            <a:r>
              <a:rPr lang="en-GB" dirty="0"/>
              <a:t>Alur </a:t>
            </a:r>
            <a:r>
              <a:rPr lang="en-GB" dirty="0" err="1"/>
              <a:t>persiapan</a:t>
            </a:r>
            <a:r>
              <a:rPr lang="en-GB" dirty="0"/>
              <a:t> </a:t>
            </a:r>
            <a:r>
              <a:rPr lang="en-GB" dirty="0" err="1"/>
              <a:t>sekolah</a:t>
            </a:r>
            <a:endParaRPr lang="en-GB" dirty="0"/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83B4A72C-2924-4CE2-8674-7E02E182ED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1446417-F585-471F-BB99-8228A7B643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00" b="98333" l="4667" r="96667">
                        <a14:foregroundMark x1="4667" y1="47667" x2="4667" y2="47667"/>
                        <a14:foregroundMark x1="37000" y1="94000" x2="37000" y2="94000"/>
                        <a14:foregroundMark x1="96667" y1="50333" x2="96667" y2="50333"/>
                        <a14:foregroundMark x1="41000" y1="5000" x2="41000" y2="5000"/>
                        <a14:foregroundMark x1="47000" y1="2333" x2="47000" y2="2333"/>
                        <a14:foregroundMark x1="47000" y1="98333" x2="47000" y2="9833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6443" y="3092651"/>
            <a:ext cx="2857500" cy="28575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0851919-4896-47C6-9CB6-1749F12902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3942" y="386995"/>
            <a:ext cx="9170485" cy="6043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7445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E3E1F-615E-4B1E-818D-094A67498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Pertanyaan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8A5DBF-8835-43C2-B60C-B260835865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44182" y="792480"/>
            <a:ext cx="7315200" cy="6000206"/>
          </a:xfrm>
        </p:spPr>
        <p:txBody>
          <a:bodyPr>
            <a:normAutofit fontScale="85000" lnSpcReduction="10000"/>
          </a:bodyPr>
          <a:lstStyle/>
          <a:p>
            <a:pPr marL="457200" indent="-457200" algn="just">
              <a:buAutoNum type="arabicPeriod"/>
            </a:pPr>
            <a:r>
              <a:rPr lang="en-GB" dirty="0" err="1"/>
              <a:t>Karakteristik</a:t>
            </a:r>
            <a:r>
              <a:rPr lang="en-GB" dirty="0"/>
              <a:t>/ </a:t>
            </a:r>
            <a:r>
              <a:rPr lang="en-GB" dirty="0" err="1"/>
              <a:t>sifta-sifat</a:t>
            </a:r>
            <a:r>
              <a:rPr lang="en-GB" dirty="0"/>
              <a:t> </a:t>
            </a:r>
            <a:r>
              <a:rPr lang="en-GB" dirty="0" err="1"/>
              <a:t>apa</a:t>
            </a:r>
            <a:r>
              <a:rPr lang="en-GB" dirty="0"/>
              <a:t> </a:t>
            </a:r>
            <a:r>
              <a:rPr lang="en-GB" dirty="0" err="1"/>
              <a:t>saja</a:t>
            </a:r>
            <a:r>
              <a:rPr lang="en-GB" dirty="0"/>
              <a:t> yang </a:t>
            </a:r>
            <a:r>
              <a:rPr lang="en-GB" dirty="0" err="1"/>
              <a:t>penting</a:t>
            </a:r>
            <a:r>
              <a:rPr lang="en-GB" dirty="0"/>
              <a:t> </a:t>
            </a:r>
            <a:r>
              <a:rPr lang="en-GB" dirty="0" err="1"/>
              <a:t>untuk</a:t>
            </a:r>
            <a:r>
              <a:rPr lang="en-GB" dirty="0"/>
              <a:t> </a:t>
            </a:r>
            <a:r>
              <a:rPr lang="en-GB" dirty="0" err="1"/>
              <a:t>dimiliki</a:t>
            </a:r>
            <a:r>
              <a:rPr lang="en-GB" dirty="0"/>
              <a:t> </a:t>
            </a:r>
            <a:r>
              <a:rPr lang="en-GB" dirty="0" err="1"/>
              <a:t>seorang</a:t>
            </a:r>
            <a:r>
              <a:rPr lang="en-GB" dirty="0"/>
              <a:t> guru/</a:t>
            </a:r>
            <a:r>
              <a:rPr lang="en-GB" dirty="0" err="1"/>
              <a:t>edukator</a:t>
            </a:r>
            <a:r>
              <a:rPr lang="en-GB" dirty="0"/>
              <a:t> yang </a:t>
            </a:r>
            <a:r>
              <a:rPr lang="en-GB" dirty="0" err="1"/>
              <a:t>memungkinkan</a:t>
            </a:r>
            <a:r>
              <a:rPr lang="en-GB" dirty="0"/>
              <a:t> </a:t>
            </a:r>
            <a:r>
              <a:rPr lang="en-GB" dirty="0" err="1"/>
              <a:t>dia</a:t>
            </a:r>
            <a:r>
              <a:rPr lang="en-GB" dirty="0"/>
              <a:t> </a:t>
            </a:r>
            <a:r>
              <a:rPr lang="en-GB" dirty="0" err="1"/>
              <a:t>untuk</a:t>
            </a:r>
            <a:r>
              <a:rPr lang="en-GB" dirty="0"/>
              <a:t> </a:t>
            </a:r>
            <a:r>
              <a:rPr lang="en-GB" dirty="0" err="1"/>
              <a:t>memberikan</a:t>
            </a:r>
            <a:r>
              <a:rPr lang="en-GB" dirty="0"/>
              <a:t> </a:t>
            </a:r>
            <a:r>
              <a:rPr lang="en-GB" dirty="0" err="1"/>
              <a:t>pertahanan</a:t>
            </a:r>
            <a:r>
              <a:rPr lang="en-GB" dirty="0"/>
              <a:t> </a:t>
            </a:r>
            <a:r>
              <a:rPr lang="en-GB" dirty="0" err="1"/>
              <a:t>kepada</a:t>
            </a:r>
            <a:r>
              <a:rPr lang="en-GB" dirty="0"/>
              <a:t> </a:t>
            </a:r>
            <a:r>
              <a:rPr lang="en-GB" dirty="0" err="1"/>
              <a:t>pribadinya</a:t>
            </a:r>
            <a:r>
              <a:rPr lang="en-GB" dirty="0"/>
              <a:t> </a:t>
            </a:r>
            <a:r>
              <a:rPr lang="en-GB" dirty="0" err="1"/>
              <a:t>sendiri</a:t>
            </a:r>
            <a:r>
              <a:rPr lang="en-GB" dirty="0"/>
              <a:t> dan </a:t>
            </a:r>
            <a:r>
              <a:rPr lang="en-GB" dirty="0" err="1"/>
              <a:t>perserta</a:t>
            </a:r>
            <a:r>
              <a:rPr lang="en-GB" dirty="0"/>
              <a:t> </a:t>
            </a:r>
            <a:r>
              <a:rPr lang="en-GB" dirty="0" err="1"/>
              <a:t>didiknya</a:t>
            </a:r>
            <a:r>
              <a:rPr lang="en-GB" dirty="0"/>
              <a:t> </a:t>
            </a:r>
            <a:r>
              <a:rPr lang="en-GB" dirty="0" err="1"/>
              <a:t>terhadap</a:t>
            </a:r>
            <a:r>
              <a:rPr lang="en-GB" dirty="0"/>
              <a:t> </a:t>
            </a:r>
            <a:r>
              <a:rPr lang="en-GB" dirty="0" err="1"/>
              <a:t>ancaman</a:t>
            </a:r>
            <a:r>
              <a:rPr lang="en-GB" dirty="0"/>
              <a:t> </a:t>
            </a:r>
            <a:r>
              <a:rPr lang="en-GB" dirty="0" err="1"/>
              <a:t>sosial</a:t>
            </a:r>
            <a:r>
              <a:rPr lang="en-GB" dirty="0"/>
              <a:t> yang </a:t>
            </a:r>
            <a:r>
              <a:rPr lang="en-GB" dirty="0" err="1"/>
              <a:t>ada</a:t>
            </a:r>
            <a:r>
              <a:rPr lang="en-GB" dirty="0"/>
              <a:t>? </a:t>
            </a:r>
          </a:p>
          <a:p>
            <a:pPr marL="457200" indent="-457200" algn="just">
              <a:buAutoNum type="arabicPeriod"/>
            </a:pPr>
            <a:r>
              <a:rPr lang="en-GB" dirty="0" err="1"/>
              <a:t>Berilah</a:t>
            </a:r>
            <a:r>
              <a:rPr lang="en-GB" dirty="0"/>
              <a:t> </a:t>
            </a:r>
            <a:r>
              <a:rPr lang="en-GB" dirty="0" err="1"/>
              <a:t>penilaian</a:t>
            </a:r>
            <a:r>
              <a:rPr lang="en-GB" dirty="0"/>
              <a:t> pada </a:t>
            </a:r>
            <a:r>
              <a:rPr lang="en-GB" dirty="0" err="1"/>
              <a:t>karakteristik</a:t>
            </a:r>
            <a:r>
              <a:rPr lang="en-GB" dirty="0"/>
              <a:t> di </a:t>
            </a:r>
            <a:r>
              <a:rPr lang="en-GB" dirty="0" err="1"/>
              <a:t>tabel</a:t>
            </a:r>
            <a:r>
              <a:rPr lang="en-GB" dirty="0"/>
              <a:t> </a:t>
            </a:r>
            <a:r>
              <a:rPr lang="en-GB" dirty="0" err="1"/>
              <a:t>berikut</a:t>
            </a:r>
            <a:r>
              <a:rPr lang="en-GB" dirty="0"/>
              <a:t> </a:t>
            </a:r>
            <a:r>
              <a:rPr lang="en-GB" dirty="0" err="1"/>
              <a:t>ini</a:t>
            </a:r>
            <a:r>
              <a:rPr lang="en-GB" dirty="0"/>
              <a:t>.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dirty="0"/>
              <a:t>         5 : paling </a:t>
            </a:r>
            <a:r>
              <a:rPr lang="en-GB" dirty="0" err="1"/>
              <a:t>penting</a:t>
            </a:r>
            <a:endParaRPr lang="en-GB" dirty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dirty="0"/>
              <a:t>         4: </a:t>
            </a:r>
            <a:r>
              <a:rPr lang="en-GB" dirty="0" err="1"/>
              <a:t>sangat</a:t>
            </a:r>
            <a:r>
              <a:rPr lang="en-GB" dirty="0"/>
              <a:t> </a:t>
            </a:r>
            <a:r>
              <a:rPr lang="en-GB" dirty="0" err="1"/>
              <a:t>penting</a:t>
            </a:r>
            <a:endParaRPr lang="en-GB" dirty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dirty="0"/>
              <a:t>         3 : </a:t>
            </a:r>
            <a:r>
              <a:rPr lang="en-GB" dirty="0" err="1"/>
              <a:t>cukup</a:t>
            </a:r>
            <a:r>
              <a:rPr lang="en-GB" dirty="0"/>
              <a:t> </a:t>
            </a:r>
            <a:r>
              <a:rPr lang="en-GB" dirty="0" err="1"/>
              <a:t>penting</a:t>
            </a:r>
            <a:endParaRPr lang="en-GB" dirty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dirty="0"/>
              <a:t>         2 : </a:t>
            </a:r>
            <a:r>
              <a:rPr lang="en-GB" dirty="0" err="1"/>
              <a:t>tidak</a:t>
            </a:r>
            <a:r>
              <a:rPr lang="en-GB" dirty="0"/>
              <a:t> </a:t>
            </a:r>
            <a:r>
              <a:rPr lang="en-GB" dirty="0" err="1"/>
              <a:t>terlalu</a:t>
            </a:r>
            <a:r>
              <a:rPr lang="en-GB" dirty="0"/>
              <a:t> </a:t>
            </a:r>
            <a:r>
              <a:rPr lang="en-GB" dirty="0" err="1"/>
              <a:t>penting</a:t>
            </a:r>
            <a:endParaRPr lang="en-GB" dirty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dirty="0"/>
              <a:t>         1:  </a:t>
            </a:r>
            <a:r>
              <a:rPr lang="en-GB" dirty="0" err="1"/>
              <a:t>tidak</a:t>
            </a:r>
            <a:r>
              <a:rPr lang="en-GB" dirty="0"/>
              <a:t> </a:t>
            </a:r>
            <a:r>
              <a:rPr lang="en-GB" dirty="0" err="1"/>
              <a:t>penting</a:t>
            </a:r>
            <a:r>
              <a:rPr lang="en-GB" dirty="0"/>
              <a:t> </a:t>
            </a:r>
            <a:r>
              <a:rPr lang="en-GB" dirty="0" err="1"/>
              <a:t>sama</a:t>
            </a:r>
            <a:r>
              <a:rPr lang="en-GB" dirty="0"/>
              <a:t> </a:t>
            </a:r>
            <a:r>
              <a:rPr lang="en-GB" dirty="0" err="1"/>
              <a:t>sekali</a:t>
            </a:r>
            <a:endParaRPr lang="en-GB" dirty="0"/>
          </a:p>
          <a:p>
            <a:pPr marL="0" indent="0" algn="just">
              <a:lnSpc>
                <a:spcPct val="100000"/>
              </a:lnSpc>
              <a:buNone/>
            </a:pPr>
            <a:endParaRPr lang="en-GB" dirty="0"/>
          </a:p>
          <a:p>
            <a:pPr marL="0" indent="0" algn="just">
              <a:lnSpc>
                <a:spcPct val="100000"/>
              </a:lnSpc>
              <a:buNone/>
            </a:pPr>
            <a:r>
              <a:rPr lang="en-GB" dirty="0" err="1"/>
              <a:t>Jawaban</a:t>
            </a:r>
            <a:r>
              <a:rPr lang="en-GB" dirty="0"/>
              <a:t> yang </a:t>
            </a:r>
            <a:r>
              <a:rPr lang="en-GB" dirty="0" err="1"/>
              <a:t>dinilai</a:t>
            </a:r>
            <a:r>
              <a:rPr lang="en-GB" dirty="0"/>
              <a:t> </a:t>
            </a:r>
            <a:r>
              <a:rPr lang="en-GB" dirty="0" err="1"/>
              <a:t>layak</a:t>
            </a:r>
            <a:r>
              <a:rPr lang="en-GB" dirty="0"/>
              <a:t>: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GB" dirty="0" err="1"/>
              <a:t>Pertanyaan</a:t>
            </a:r>
            <a:r>
              <a:rPr lang="en-GB" dirty="0"/>
              <a:t> 1 : </a:t>
            </a:r>
            <a:r>
              <a:rPr lang="en-GB" dirty="0" err="1"/>
              <a:t>Menjawab</a:t>
            </a:r>
            <a:r>
              <a:rPr lang="en-GB" dirty="0"/>
              <a:t> &gt;80% </a:t>
            </a:r>
            <a:r>
              <a:rPr lang="en-GB" dirty="0" err="1"/>
              <a:t>karakteristik</a:t>
            </a:r>
            <a:r>
              <a:rPr lang="en-GB" dirty="0"/>
              <a:t> yang </a:t>
            </a:r>
            <a:r>
              <a:rPr lang="en-GB" dirty="0" err="1"/>
              <a:t>dicantumkan</a:t>
            </a:r>
            <a:r>
              <a:rPr lang="en-GB" dirty="0"/>
              <a:t> pada </a:t>
            </a:r>
            <a:r>
              <a:rPr lang="en-GB" dirty="0" err="1"/>
              <a:t>tabel</a:t>
            </a:r>
            <a:r>
              <a:rPr lang="en-GB" dirty="0"/>
              <a:t> no 2.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GB" dirty="0" err="1"/>
              <a:t>Pertanyaan</a:t>
            </a:r>
            <a:r>
              <a:rPr lang="en-GB" dirty="0"/>
              <a:t> 2 :Total </a:t>
            </a:r>
            <a:r>
              <a:rPr lang="en-GB" dirty="0" err="1"/>
              <a:t>nilai</a:t>
            </a:r>
            <a:r>
              <a:rPr lang="en-GB" dirty="0"/>
              <a:t> yang </a:t>
            </a:r>
            <a:r>
              <a:rPr lang="en-GB" dirty="0" err="1"/>
              <a:t>didapatkan</a:t>
            </a:r>
            <a:r>
              <a:rPr lang="en-GB" dirty="0"/>
              <a:t> &gt;80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GB" dirty="0"/>
          </a:p>
          <a:p>
            <a:pPr marL="0" indent="0" algn="just">
              <a:lnSpc>
                <a:spcPct val="100000"/>
              </a:lnSpc>
              <a:buNone/>
            </a:pPr>
            <a:endParaRPr lang="en-GB" dirty="0"/>
          </a:p>
          <a:p>
            <a:pPr marL="0" indent="0" algn="just">
              <a:lnSpc>
                <a:spcPct val="100000"/>
              </a:lnSpc>
              <a:buNone/>
            </a:pPr>
            <a:r>
              <a:rPr lang="en-GB" dirty="0" err="1"/>
              <a:t>Referensi</a:t>
            </a:r>
            <a:r>
              <a:rPr lang="en-GB" dirty="0"/>
              <a:t> :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GB" dirty="0"/>
              <a:t>https://www.researchgate.net/publication/282284420_Psychological_factors_of_the_readiness_of_teachers_to_ensure_social_security_in_the_educational_environment</a:t>
            </a:r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70508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9AAF1-9CE8-42B4-94B7-5EF4F7191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368BC0-F025-4B2D-8032-CB4513E15E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EF748BE0-F6B2-4912-B52E-348A09E2C7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6114794"/>
              </p:ext>
            </p:extLst>
          </p:nvPr>
        </p:nvGraphicFramePr>
        <p:xfrm>
          <a:off x="0" y="0"/>
          <a:ext cx="12167999" cy="69479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485">
                  <a:extLst>
                    <a:ext uri="{9D8B030D-6E8A-4147-A177-3AD203B41FA5}">
                      <a16:colId xmlns:a16="http://schemas.microsoft.com/office/drawing/2014/main" val="2999542797"/>
                    </a:ext>
                  </a:extLst>
                </a:gridCol>
                <a:gridCol w="9179493">
                  <a:extLst>
                    <a:ext uri="{9D8B030D-6E8A-4147-A177-3AD203B41FA5}">
                      <a16:colId xmlns:a16="http://schemas.microsoft.com/office/drawing/2014/main" val="2757834753"/>
                    </a:ext>
                  </a:extLst>
                </a:gridCol>
                <a:gridCol w="522514">
                  <a:extLst>
                    <a:ext uri="{9D8B030D-6E8A-4147-A177-3AD203B41FA5}">
                      <a16:colId xmlns:a16="http://schemas.microsoft.com/office/drawing/2014/main" val="72242797"/>
                    </a:ext>
                  </a:extLst>
                </a:gridCol>
                <a:gridCol w="496389">
                  <a:extLst>
                    <a:ext uri="{9D8B030D-6E8A-4147-A177-3AD203B41FA5}">
                      <a16:colId xmlns:a16="http://schemas.microsoft.com/office/drawing/2014/main" val="4170720789"/>
                    </a:ext>
                  </a:extLst>
                </a:gridCol>
                <a:gridCol w="448601">
                  <a:extLst>
                    <a:ext uri="{9D8B030D-6E8A-4147-A177-3AD203B41FA5}">
                      <a16:colId xmlns:a16="http://schemas.microsoft.com/office/drawing/2014/main" val="1762858786"/>
                    </a:ext>
                  </a:extLst>
                </a:gridCol>
                <a:gridCol w="483216">
                  <a:extLst>
                    <a:ext uri="{9D8B030D-6E8A-4147-A177-3AD203B41FA5}">
                      <a16:colId xmlns:a16="http://schemas.microsoft.com/office/drawing/2014/main" val="2306598790"/>
                    </a:ext>
                  </a:extLst>
                </a:gridCol>
                <a:gridCol w="516301">
                  <a:extLst>
                    <a:ext uri="{9D8B030D-6E8A-4147-A177-3AD203B41FA5}">
                      <a16:colId xmlns:a16="http://schemas.microsoft.com/office/drawing/2014/main" val="1831243253"/>
                    </a:ext>
                  </a:extLst>
                </a:gridCol>
              </a:tblGrid>
              <a:tr h="330857">
                <a:tc>
                  <a:txBody>
                    <a:bodyPr/>
                    <a:lstStyle/>
                    <a:p>
                      <a:r>
                        <a:rPr lang="en-GB" sz="150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 err="1"/>
                        <a:t>Karakteristik</a:t>
                      </a:r>
                      <a:endParaRPr lang="en-GB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8936191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r>
                        <a:rPr lang="en-GB" sz="15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i="1" dirty="0"/>
                        <a:t>Critical thinking </a:t>
                      </a:r>
                      <a:r>
                        <a:rPr lang="en-GB" sz="1500" dirty="0"/>
                        <a:t>(</a:t>
                      </a:r>
                      <a:r>
                        <a:rPr lang="en-GB" sz="1500" dirty="0" err="1"/>
                        <a:t>berpikir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kritis</a:t>
                      </a:r>
                      <a:r>
                        <a:rPr lang="en-GB" sz="15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8458385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r>
                        <a:rPr lang="en-GB" sz="15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i="1" dirty="0"/>
                        <a:t>See children as valuable </a:t>
                      </a:r>
                      <a:r>
                        <a:rPr lang="en-GB" sz="1500" dirty="0"/>
                        <a:t>(</a:t>
                      </a:r>
                      <a:r>
                        <a:rPr lang="en-GB" sz="1500" dirty="0" err="1"/>
                        <a:t>melihat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anak-anak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sebagai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pribadi</a:t>
                      </a:r>
                      <a:r>
                        <a:rPr lang="en-GB" sz="1500" dirty="0"/>
                        <a:t> yang </a:t>
                      </a:r>
                      <a:r>
                        <a:rPr lang="en-GB" sz="1500" dirty="0" err="1"/>
                        <a:t>sangat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berharga</a:t>
                      </a:r>
                      <a:r>
                        <a:rPr lang="en-GB" sz="15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3811419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r>
                        <a:rPr lang="en-GB" sz="15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i="1" dirty="0"/>
                        <a:t>Constant professional self-development </a:t>
                      </a:r>
                      <a:r>
                        <a:rPr lang="en-GB" sz="1500" dirty="0"/>
                        <a:t>(</a:t>
                      </a:r>
                      <a:r>
                        <a:rPr lang="en-GB" sz="1500" dirty="0" err="1"/>
                        <a:t>mengembangkan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profesionalisme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diri</a:t>
                      </a:r>
                      <a:r>
                        <a:rPr lang="en-GB" sz="15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3737258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r>
                        <a:rPr lang="en-GB" sz="15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i="1" dirty="0"/>
                        <a:t>Sociability</a:t>
                      </a:r>
                      <a:r>
                        <a:rPr lang="en-GB" sz="1500" dirty="0"/>
                        <a:t> (</a:t>
                      </a:r>
                      <a:r>
                        <a:rPr lang="en-GB" sz="1500" dirty="0" err="1"/>
                        <a:t>mampu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bersosialisasi</a:t>
                      </a:r>
                      <a:r>
                        <a:rPr lang="en-GB" sz="15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1850545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r>
                        <a:rPr lang="en-GB" sz="15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i="1" dirty="0"/>
                        <a:t>Ability to controls one’s emotion </a:t>
                      </a:r>
                      <a:r>
                        <a:rPr lang="en-GB" sz="1500" dirty="0"/>
                        <a:t>(</a:t>
                      </a:r>
                      <a:r>
                        <a:rPr lang="en-GB" sz="1500" dirty="0" err="1"/>
                        <a:t>mampu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mengontrol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emosi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seseorang</a:t>
                      </a:r>
                      <a:r>
                        <a:rPr lang="en-GB" sz="15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8305757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r>
                        <a:rPr lang="en-GB" sz="15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i="1" dirty="0"/>
                        <a:t>Restrain</a:t>
                      </a:r>
                      <a:r>
                        <a:rPr lang="en-GB" sz="1500" dirty="0"/>
                        <a:t> (</a:t>
                      </a:r>
                      <a:r>
                        <a:rPr lang="en-GB" sz="1500" dirty="0" err="1"/>
                        <a:t>pengendalian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diri</a:t>
                      </a:r>
                      <a:r>
                        <a:rPr lang="en-GB" sz="15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2069577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r>
                        <a:rPr lang="en-GB" sz="1500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i="1" dirty="0"/>
                        <a:t>Ability to anticipate the course of events </a:t>
                      </a:r>
                      <a:r>
                        <a:rPr lang="en-GB" sz="1500" dirty="0"/>
                        <a:t>(</a:t>
                      </a:r>
                      <a:r>
                        <a:rPr lang="en-GB" sz="1500" dirty="0" err="1"/>
                        <a:t>mampu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mengantisipasi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kejadian</a:t>
                      </a:r>
                      <a:r>
                        <a:rPr lang="en-GB" sz="1500" dirty="0"/>
                        <a:t> yang </a:t>
                      </a:r>
                      <a:r>
                        <a:rPr lang="en-GB" sz="1500" dirty="0" err="1"/>
                        <a:t>akan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datang</a:t>
                      </a:r>
                      <a:r>
                        <a:rPr lang="en-GB" sz="15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6619904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r>
                        <a:rPr lang="en-GB" sz="1500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i="1" dirty="0"/>
                        <a:t>Watchfulness</a:t>
                      </a:r>
                      <a:r>
                        <a:rPr lang="en-GB" sz="1500" dirty="0"/>
                        <a:t> (</a:t>
                      </a:r>
                      <a:r>
                        <a:rPr lang="en-GB" sz="1500" dirty="0" err="1"/>
                        <a:t>perhatian</a:t>
                      </a:r>
                      <a:r>
                        <a:rPr lang="en-GB" sz="15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1836887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r>
                        <a:rPr lang="en-GB" sz="1500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i="1" dirty="0"/>
                        <a:t>Self-assurance</a:t>
                      </a:r>
                      <a:r>
                        <a:rPr lang="en-GB" sz="1500" dirty="0"/>
                        <a:t> (</a:t>
                      </a:r>
                      <a:r>
                        <a:rPr lang="en-GB" sz="1500" dirty="0" err="1"/>
                        <a:t>kepercayaan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diri</a:t>
                      </a:r>
                      <a:r>
                        <a:rPr lang="en-GB" sz="15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0589770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r>
                        <a:rPr lang="en-GB" sz="15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i="1" dirty="0"/>
                        <a:t>Independence</a:t>
                      </a:r>
                      <a:r>
                        <a:rPr lang="en-GB" sz="1500" dirty="0"/>
                        <a:t> (</a:t>
                      </a:r>
                      <a:r>
                        <a:rPr lang="en-GB" sz="1500" dirty="0" err="1"/>
                        <a:t>mandiri</a:t>
                      </a:r>
                      <a:r>
                        <a:rPr lang="en-GB" sz="15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1567968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r>
                        <a:rPr lang="en-GB" sz="1500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i="1" dirty="0"/>
                        <a:t>Ability to cooperate , to be in contact with other people </a:t>
                      </a:r>
                      <a:r>
                        <a:rPr lang="en-GB" sz="1500" dirty="0"/>
                        <a:t>(</a:t>
                      </a:r>
                      <a:r>
                        <a:rPr lang="en-GB" sz="1500" dirty="0" err="1"/>
                        <a:t>mampu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bekerja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sama</a:t>
                      </a:r>
                      <a:r>
                        <a:rPr lang="en-GB" sz="1500" dirty="0"/>
                        <a:t> dan </a:t>
                      </a:r>
                      <a:r>
                        <a:rPr lang="en-GB" sz="1500" dirty="0" err="1"/>
                        <a:t>berkoordinasi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dengan</a:t>
                      </a:r>
                      <a:r>
                        <a:rPr lang="en-GB" sz="1500" dirty="0"/>
                        <a:t> orang lain)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4508729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r>
                        <a:rPr lang="en-GB" sz="1500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i="1" dirty="0"/>
                        <a:t>Ability to keep one’s word </a:t>
                      </a:r>
                      <a:r>
                        <a:rPr lang="en-GB" sz="1500" dirty="0"/>
                        <a:t>(</a:t>
                      </a:r>
                      <a:r>
                        <a:rPr lang="en-GB" sz="1500" dirty="0" err="1"/>
                        <a:t>mampu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menjaga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kerahasian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seseorang</a:t>
                      </a:r>
                      <a:r>
                        <a:rPr lang="en-GB" sz="15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6080633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r>
                        <a:rPr lang="en-GB" sz="1500" dirty="0"/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i="1" dirty="0"/>
                        <a:t>Sense of duty </a:t>
                      </a:r>
                      <a:r>
                        <a:rPr lang="en-GB" sz="1500" dirty="0"/>
                        <a:t>(rasa </a:t>
                      </a:r>
                      <a:r>
                        <a:rPr lang="en-GB" sz="1500" dirty="0" err="1"/>
                        <a:t>tanggung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jawab</a:t>
                      </a:r>
                      <a:r>
                        <a:rPr lang="en-GB" sz="15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5484392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r>
                        <a:rPr lang="en-GB" sz="1500" dirty="0"/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i="1" dirty="0"/>
                        <a:t>Ability to correctly determine one’s own capabilities </a:t>
                      </a:r>
                      <a:r>
                        <a:rPr lang="en-GB" sz="1500" dirty="0"/>
                        <a:t>(</a:t>
                      </a:r>
                      <a:r>
                        <a:rPr lang="en-GB" sz="1500" dirty="0" err="1"/>
                        <a:t>mampu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menentukan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kemampuan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seseorang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secara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benar</a:t>
                      </a:r>
                      <a:r>
                        <a:rPr lang="en-GB" sz="15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7269004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r>
                        <a:rPr lang="en-GB" sz="1500" dirty="0"/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i="1" dirty="0"/>
                        <a:t>Foresight</a:t>
                      </a:r>
                      <a:r>
                        <a:rPr lang="en-GB" sz="1500" dirty="0"/>
                        <a:t> (</a:t>
                      </a:r>
                      <a:r>
                        <a:rPr lang="en-GB" sz="1500" dirty="0" err="1"/>
                        <a:t>mampu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untuk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melihat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ke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depan</a:t>
                      </a:r>
                      <a:r>
                        <a:rPr lang="en-GB" sz="15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1095918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r>
                        <a:rPr lang="en-GB" sz="1500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i="1" dirty="0"/>
                        <a:t>Self discipline </a:t>
                      </a:r>
                      <a:r>
                        <a:rPr lang="en-GB" sz="1500" dirty="0"/>
                        <a:t>(</a:t>
                      </a:r>
                      <a:r>
                        <a:rPr lang="en-GB" sz="1500" dirty="0" err="1"/>
                        <a:t>disiplin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diri</a:t>
                      </a:r>
                      <a:r>
                        <a:rPr lang="en-GB" sz="15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1777472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r>
                        <a:rPr lang="en-GB" sz="1500" dirty="0"/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i="1" dirty="0"/>
                        <a:t>Respect for and acceptance of other people </a:t>
                      </a:r>
                      <a:r>
                        <a:rPr lang="en-GB" sz="1500" dirty="0"/>
                        <a:t>(</a:t>
                      </a:r>
                      <a:r>
                        <a:rPr lang="en-GB" sz="1500" dirty="0" err="1"/>
                        <a:t>menghormati</a:t>
                      </a:r>
                      <a:r>
                        <a:rPr lang="en-GB" sz="1500" dirty="0"/>
                        <a:t> dan </a:t>
                      </a:r>
                      <a:r>
                        <a:rPr lang="en-GB" sz="1500" dirty="0" err="1"/>
                        <a:t>menerima</a:t>
                      </a:r>
                      <a:r>
                        <a:rPr lang="en-GB" sz="1500" dirty="0"/>
                        <a:t> orang lain)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9687808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r>
                        <a:rPr lang="en-GB" sz="1500" dirty="0"/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i="1" dirty="0"/>
                        <a:t>Multiculturism</a:t>
                      </a:r>
                      <a:r>
                        <a:rPr lang="en-GB" sz="1500" dirty="0"/>
                        <a:t> (</a:t>
                      </a:r>
                      <a:r>
                        <a:rPr lang="en-GB" sz="1500" dirty="0" err="1"/>
                        <a:t>multikulturalisme</a:t>
                      </a:r>
                      <a:r>
                        <a:rPr lang="en-GB" sz="15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4135133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r>
                        <a:rPr lang="en-GB" sz="1500" dirty="0"/>
                        <a:t>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i="1" dirty="0"/>
                        <a:t>Outspokenness</a:t>
                      </a:r>
                      <a:r>
                        <a:rPr lang="en-GB" sz="1500" dirty="0"/>
                        <a:t> (</a:t>
                      </a:r>
                      <a:r>
                        <a:rPr lang="en-GB" sz="1500" dirty="0" err="1"/>
                        <a:t>Jujur</a:t>
                      </a:r>
                      <a:r>
                        <a:rPr lang="en-GB" sz="15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779465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r>
                        <a:rPr lang="en-GB" sz="15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i="1" dirty="0"/>
                        <a:t>Tolerance of the views and opinions of other people </a:t>
                      </a:r>
                      <a:r>
                        <a:rPr lang="en-GB" sz="1500" dirty="0"/>
                        <a:t>(</a:t>
                      </a:r>
                      <a:r>
                        <a:rPr lang="en-GB" sz="1500" dirty="0" err="1"/>
                        <a:t>toleransi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terhadap</a:t>
                      </a:r>
                      <a:r>
                        <a:rPr lang="en-GB" sz="1500" dirty="0"/>
                        <a:t> </a:t>
                      </a:r>
                      <a:r>
                        <a:rPr lang="en-GB" sz="1500" dirty="0" err="1"/>
                        <a:t>pandangan</a:t>
                      </a:r>
                      <a:r>
                        <a:rPr lang="en-GB" sz="1500" dirty="0"/>
                        <a:t> dan </a:t>
                      </a:r>
                      <a:r>
                        <a:rPr lang="en-GB" sz="1500" dirty="0" err="1"/>
                        <a:t>pendapat</a:t>
                      </a:r>
                      <a:r>
                        <a:rPr lang="en-GB" sz="1500" dirty="0"/>
                        <a:t> orang lain)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56734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0107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4FBAF-91A9-446D-973C-31D01859E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085" y="3492570"/>
            <a:ext cx="2947482" cy="1183934"/>
          </a:xfrm>
        </p:spPr>
        <p:txBody>
          <a:bodyPr/>
          <a:lstStyle/>
          <a:p>
            <a:pPr algn="r"/>
            <a:r>
              <a:rPr lang="en-GB" dirty="0"/>
              <a:t>Alur </a:t>
            </a:r>
            <a:r>
              <a:rPr lang="en-GB" dirty="0" err="1"/>
              <a:t>projek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B4FA6A-CBD2-478F-AA81-1E83CD6F8C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31380"/>
            <a:ext cx="3443268" cy="1651602"/>
          </a:xfrm>
          <a:prstGeom prst="rect">
            <a:avLst/>
          </a:prstGeom>
        </p:spPr>
      </p:pic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06BEA3AB-561A-48F1-BF7B-4770AFC66D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47093335"/>
              </p:ext>
            </p:extLst>
          </p:nvPr>
        </p:nvGraphicFramePr>
        <p:xfrm>
          <a:off x="3583710" y="742324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25371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80516254-1D9F-4F3A-9870-3A3280BE2B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85F628-77EF-4BE1-AAEE-E25AC48A9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9116" y="864108"/>
            <a:ext cx="3073914" cy="5120639"/>
          </a:xfrm>
        </p:spPr>
        <p:txBody>
          <a:bodyPr>
            <a:normAutofit/>
          </a:bodyPr>
          <a:lstStyle/>
          <a:p>
            <a:pPr algn="r"/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Relevansi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projek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bagi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sekolah</a:t>
            </a:r>
            <a:endParaRPr lang="en-GB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C14672B-27A5-4CDA-ABAF-5E4CF4B41C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61999"/>
            <a:ext cx="1286934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D89589C-2C90-4407-A995-05EC3DD7AB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51129" y="2085681"/>
            <a:ext cx="0" cy="268663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044061-0464-4251-9C0C-A406650A66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9229" y="864108"/>
            <a:ext cx="5910677" cy="512064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GB" sz="1600" dirty="0" err="1"/>
              <a:t>Kesejahteraan</a:t>
            </a:r>
            <a:r>
              <a:rPr lang="en-GB" sz="1600" dirty="0"/>
              <a:t> </a:t>
            </a:r>
            <a:r>
              <a:rPr lang="en-GB" sz="1600" dirty="0" err="1"/>
              <a:t>diri</a:t>
            </a:r>
            <a:r>
              <a:rPr lang="en-GB" sz="1600" dirty="0"/>
              <a:t> </a:t>
            </a:r>
            <a:r>
              <a:rPr lang="en-GB" sz="1600" dirty="0" err="1"/>
              <a:t>peserta</a:t>
            </a:r>
            <a:r>
              <a:rPr lang="en-GB" sz="1600" dirty="0"/>
              <a:t> </a:t>
            </a:r>
            <a:r>
              <a:rPr lang="en-GB" sz="1600" dirty="0" err="1"/>
              <a:t>didik</a:t>
            </a:r>
            <a:r>
              <a:rPr lang="en-GB" sz="1600" dirty="0"/>
              <a:t> </a:t>
            </a:r>
            <a:r>
              <a:rPr lang="en-GB" sz="1600" dirty="0" err="1"/>
              <a:t>merupakan</a:t>
            </a:r>
            <a:r>
              <a:rPr lang="en-GB" sz="1600" dirty="0"/>
              <a:t> </a:t>
            </a:r>
            <a:r>
              <a:rPr lang="en-GB" sz="1600" dirty="0" err="1"/>
              <a:t>suatu</a:t>
            </a:r>
            <a:r>
              <a:rPr lang="en-GB" sz="1600" dirty="0"/>
              <a:t> </a:t>
            </a:r>
            <a:r>
              <a:rPr lang="en-GB" sz="1600" dirty="0" err="1"/>
              <a:t>keadaan</a:t>
            </a:r>
            <a:r>
              <a:rPr lang="en-GB" sz="1600" dirty="0"/>
              <a:t>, </a:t>
            </a:r>
            <a:r>
              <a:rPr lang="en-GB" sz="1600" dirty="0" err="1"/>
              <a:t>dimana</a:t>
            </a:r>
            <a:r>
              <a:rPr lang="en-GB" sz="1600" dirty="0"/>
              <a:t> </a:t>
            </a:r>
            <a:r>
              <a:rPr lang="en-GB" sz="1600" dirty="0" err="1"/>
              <a:t>peserta</a:t>
            </a:r>
            <a:r>
              <a:rPr lang="en-GB" sz="1600" dirty="0"/>
              <a:t> </a:t>
            </a:r>
            <a:r>
              <a:rPr lang="en-GB" sz="1600" dirty="0" err="1"/>
              <a:t>didik</a:t>
            </a:r>
            <a:r>
              <a:rPr lang="en-GB" sz="1600" dirty="0"/>
              <a:t> </a:t>
            </a:r>
            <a:r>
              <a:rPr lang="en-GB" sz="1600" dirty="0" err="1"/>
              <a:t>dalam</a:t>
            </a:r>
            <a:r>
              <a:rPr lang="en-GB" sz="1600" dirty="0"/>
              <a:t> </a:t>
            </a:r>
            <a:r>
              <a:rPr lang="en-GB" sz="1600" dirty="0" err="1"/>
              <a:t>kondisi</a:t>
            </a:r>
            <a:r>
              <a:rPr lang="en-GB" sz="1600" dirty="0"/>
              <a:t> mood </a:t>
            </a:r>
            <a:r>
              <a:rPr lang="en-GB" sz="1600" dirty="0" err="1"/>
              <a:t>positif</a:t>
            </a:r>
            <a:r>
              <a:rPr lang="en-GB" sz="1600" dirty="0"/>
              <a:t>, </a:t>
            </a:r>
            <a:r>
              <a:rPr lang="en-GB" sz="1600" dirty="0" err="1"/>
              <a:t>memiliki</a:t>
            </a:r>
            <a:r>
              <a:rPr lang="en-GB" sz="1600" dirty="0"/>
              <a:t> </a:t>
            </a:r>
            <a:r>
              <a:rPr lang="en-GB" sz="1600" dirty="0" err="1"/>
              <a:t>sifat,ketahanan</a:t>
            </a:r>
            <a:r>
              <a:rPr lang="en-GB" sz="1600" dirty="0"/>
              <a:t>  dan </a:t>
            </a:r>
            <a:r>
              <a:rPr lang="en-GB" sz="1600" dirty="0" err="1"/>
              <a:t>kepuasan</a:t>
            </a:r>
            <a:r>
              <a:rPr lang="en-GB" sz="1600" dirty="0"/>
              <a:t> </a:t>
            </a:r>
            <a:r>
              <a:rPr lang="en-GB" sz="1600" dirty="0" err="1"/>
              <a:t>diri</a:t>
            </a:r>
            <a:r>
              <a:rPr lang="en-GB" sz="1600" dirty="0"/>
              <a:t> yang </a:t>
            </a:r>
            <a:r>
              <a:rPr lang="en-GB" sz="1600" dirty="0" err="1"/>
              <a:t>kuat</a:t>
            </a:r>
            <a:r>
              <a:rPr lang="en-GB" sz="1600" dirty="0"/>
              <a:t>, </a:t>
            </a:r>
            <a:r>
              <a:rPr lang="en-GB" sz="1600" dirty="0" err="1"/>
              <a:t>merasa</a:t>
            </a:r>
            <a:r>
              <a:rPr lang="en-GB" sz="1600" dirty="0"/>
              <a:t> </a:t>
            </a:r>
            <a:r>
              <a:rPr lang="en-GB" sz="1600" dirty="0" err="1"/>
              <a:t>aman</a:t>
            </a:r>
            <a:r>
              <a:rPr lang="en-GB" sz="1600" dirty="0"/>
              <a:t> </a:t>
            </a:r>
            <a:r>
              <a:rPr lang="en-GB" sz="1600" dirty="0" err="1"/>
              <a:t>disekolah</a:t>
            </a:r>
            <a:r>
              <a:rPr lang="en-GB" sz="1600" dirty="0"/>
              <a:t> dan </a:t>
            </a:r>
            <a:r>
              <a:rPr lang="en-GB" sz="1600" dirty="0" err="1"/>
              <a:t>mempunyai</a:t>
            </a:r>
            <a:r>
              <a:rPr lang="en-GB" sz="1600" dirty="0"/>
              <a:t> </a:t>
            </a:r>
            <a:r>
              <a:rPr lang="en-GB" sz="1600" dirty="0" err="1"/>
              <a:t>kesehatan</a:t>
            </a:r>
            <a:r>
              <a:rPr lang="en-GB" sz="1600" dirty="0"/>
              <a:t> mental yang </a:t>
            </a:r>
            <a:r>
              <a:rPr lang="en-GB" sz="1600" dirty="0" err="1"/>
              <a:t>baik</a:t>
            </a:r>
            <a:r>
              <a:rPr lang="en-GB" sz="1600" dirty="0"/>
              <a:t>. </a:t>
            </a:r>
            <a:r>
              <a:rPr lang="en-GB" sz="1600" dirty="0" err="1"/>
              <a:t>Kesejahteraan</a:t>
            </a:r>
            <a:r>
              <a:rPr lang="en-GB" sz="1600" dirty="0"/>
              <a:t> </a:t>
            </a:r>
            <a:r>
              <a:rPr lang="en-GB" sz="1600" dirty="0" err="1"/>
              <a:t>peserta</a:t>
            </a:r>
            <a:r>
              <a:rPr lang="en-GB" sz="1600" dirty="0"/>
              <a:t> </a:t>
            </a:r>
            <a:r>
              <a:rPr lang="en-GB" sz="1600" dirty="0" err="1"/>
              <a:t>didik</a:t>
            </a:r>
            <a:r>
              <a:rPr lang="en-GB" sz="1600" dirty="0"/>
              <a:t> </a:t>
            </a:r>
            <a:r>
              <a:rPr lang="en-GB" sz="1600" dirty="0" err="1"/>
              <a:t>merupakan</a:t>
            </a:r>
            <a:r>
              <a:rPr lang="en-GB" sz="1600" dirty="0"/>
              <a:t> salah </a:t>
            </a:r>
            <a:r>
              <a:rPr lang="en-GB" sz="1600" dirty="0" err="1"/>
              <a:t>satu</a:t>
            </a:r>
            <a:r>
              <a:rPr lang="en-GB" sz="1600" dirty="0"/>
              <a:t> </a:t>
            </a:r>
            <a:r>
              <a:rPr lang="en-GB" sz="1600" dirty="0" err="1"/>
              <a:t>faktor</a:t>
            </a:r>
            <a:r>
              <a:rPr lang="en-GB" sz="1600" dirty="0"/>
              <a:t> yang </a:t>
            </a:r>
            <a:r>
              <a:rPr lang="en-GB" sz="1600" dirty="0" err="1"/>
              <a:t>mempengaruhi</a:t>
            </a:r>
            <a:r>
              <a:rPr lang="en-GB" sz="1600" dirty="0"/>
              <a:t> </a:t>
            </a:r>
            <a:r>
              <a:rPr lang="en-GB" sz="1600" dirty="0" err="1"/>
              <a:t>hasil</a:t>
            </a:r>
            <a:r>
              <a:rPr lang="en-GB" sz="1600" dirty="0"/>
              <a:t> </a:t>
            </a:r>
            <a:r>
              <a:rPr lang="en-GB" sz="1600" dirty="0" err="1"/>
              <a:t>pembelajaran</a:t>
            </a:r>
            <a:r>
              <a:rPr lang="en-GB" sz="1600" dirty="0"/>
              <a:t> dan </a:t>
            </a:r>
            <a:r>
              <a:rPr lang="en-GB" sz="1600" dirty="0" err="1"/>
              <a:t>perkembangan</a:t>
            </a:r>
            <a:r>
              <a:rPr lang="en-GB" sz="1600" dirty="0"/>
              <a:t> </a:t>
            </a:r>
            <a:r>
              <a:rPr lang="en-GB" sz="1600" dirty="0" err="1"/>
              <a:t>disekolah</a:t>
            </a:r>
            <a:r>
              <a:rPr lang="en-GB" sz="1600" dirty="0"/>
              <a:t>. </a:t>
            </a:r>
          </a:p>
          <a:p>
            <a:pPr marL="0" indent="0" algn="just">
              <a:buNone/>
            </a:pPr>
            <a:r>
              <a:rPr lang="en-GB" sz="1600" dirty="0" err="1"/>
              <a:t>Maraknya</a:t>
            </a:r>
            <a:r>
              <a:rPr lang="en-GB" sz="1600" dirty="0"/>
              <a:t> </a:t>
            </a:r>
            <a:r>
              <a:rPr lang="en-GB" sz="1600" dirty="0" err="1"/>
              <a:t>stres</a:t>
            </a:r>
            <a:r>
              <a:rPr lang="en-GB" sz="1600" dirty="0"/>
              <a:t>, </a:t>
            </a:r>
            <a:r>
              <a:rPr lang="en-GB" sz="1600" dirty="0" err="1"/>
              <a:t>perundingan</a:t>
            </a:r>
            <a:r>
              <a:rPr lang="en-GB" sz="1600" dirty="0"/>
              <a:t>, </a:t>
            </a:r>
            <a:r>
              <a:rPr lang="en-GB" sz="1600" dirty="0" err="1"/>
              <a:t>merokok</a:t>
            </a:r>
            <a:r>
              <a:rPr lang="en-GB" sz="1600" dirty="0"/>
              <a:t>, dan </a:t>
            </a:r>
            <a:r>
              <a:rPr lang="en-GB" sz="1600" dirty="0" err="1"/>
              <a:t>hal-hal</a:t>
            </a:r>
            <a:r>
              <a:rPr lang="en-GB" sz="1600" dirty="0"/>
              <a:t> yang </a:t>
            </a:r>
            <a:r>
              <a:rPr lang="en-GB" sz="1600" dirty="0" err="1"/>
              <a:t>mengakibatkan</a:t>
            </a:r>
            <a:r>
              <a:rPr lang="en-GB" sz="1600" dirty="0"/>
              <a:t> </a:t>
            </a:r>
            <a:r>
              <a:rPr lang="en-GB" sz="1600" dirty="0" err="1"/>
              <a:t>penurunan</a:t>
            </a:r>
            <a:r>
              <a:rPr lang="en-GB" sz="1600" dirty="0"/>
              <a:t> </a:t>
            </a:r>
            <a:r>
              <a:rPr lang="en-GB" sz="1600" dirty="0" err="1"/>
              <a:t>hasil</a:t>
            </a:r>
            <a:r>
              <a:rPr lang="en-GB" sz="1600" dirty="0"/>
              <a:t> </a:t>
            </a:r>
            <a:r>
              <a:rPr lang="en-GB" sz="1600" dirty="0" err="1"/>
              <a:t>belajar</a:t>
            </a:r>
            <a:r>
              <a:rPr lang="en-GB" sz="1600" dirty="0"/>
              <a:t> </a:t>
            </a:r>
            <a:r>
              <a:rPr lang="en-GB" sz="1600" dirty="0" err="1"/>
              <a:t>dikalangan</a:t>
            </a:r>
            <a:r>
              <a:rPr lang="en-GB" sz="1600" dirty="0"/>
              <a:t> </a:t>
            </a:r>
            <a:r>
              <a:rPr lang="en-GB" sz="1600" dirty="0" err="1"/>
              <a:t>remaja</a:t>
            </a:r>
            <a:r>
              <a:rPr lang="en-GB" sz="1600" dirty="0"/>
              <a:t> </a:t>
            </a:r>
            <a:r>
              <a:rPr lang="en-GB" sz="1600" dirty="0" err="1"/>
              <a:t>harus</a:t>
            </a:r>
            <a:r>
              <a:rPr lang="en-GB" sz="1600" dirty="0"/>
              <a:t> </a:t>
            </a:r>
            <a:r>
              <a:rPr lang="en-GB" sz="1600" dirty="0" err="1"/>
              <a:t>dipertanyakan</a:t>
            </a:r>
            <a:r>
              <a:rPr lang="en-GB" sz="1600" dirty="0"/>
              <a:t> </a:t>
            </a:r>
            <a:r>
              <a:rPr lang="en-GB" sz="1600" dirty="0" err="1"/>
              <a:t>apakah</a:t>
            </a:r>
            <a:r>
              <a:rPr lang="en-GB" sz="1600" dirty="0"/>
              <a:t> </a:t>
            </a:r>
            <a:r>
              <a:rPr lang="en-GB" sz="1600" dirty="0" err="1"/>
              <a:t>ini</a:t>
            </a:r>
            <a:r>
              <a:rPr lang="en-GB" sz="1600" dirty="0"/>
              <a:t> </a:t>
            </a:r>
            <a:r>
              <a:rPr lang="en-GB" sz="1600" dirty="0" err="1"/>
              <a:t>adalah</a:t>
            </a:r>
            <a:r>
              <a:rPr lang="en-GB" sz="1600" dirty="0"/>
              <a:t> </a:t>
            </a:r>
            <a:r>
              <a:rPr lang="en-GB" sz="1600" dirty="0" err="1"/>
              <a:t>sebuah</a:t>
            </a:r>
            <a:r>
              <a:rPr lang="en-GB" sz="1600" dirty="0"/>
              <a:t> </a:t>
            </a:r>
            <a:r>
              <a:rPr lang="en-GB" sz="1600" dirty="0" err="1"/>
              <a:t>akibat</a:t>
            </a:r>
            <a:r>
              <a:rPr lang="en-GB" sz="1600" dirty="0"/>
              <a:t> </a:t>
            </a:r>
            <a:r>
              <a:rPr lang="en-GB" sz="1600" dirty="0" err="1"/>
              <a:t>dari</a:t>
            </a:r>
            <a:r>
              <a:rPr lang="en-GB" sz="1600" dirty="0"/>
              <a:t> </a:t>
            </a:r>
            <a:r>
              <a:rPr lang="en-GB" sz="1600" dirty="0" err="1"/>
              <a:t>kesalahan</a:t>
            </a:r>
            <a:r>
              <a:rPr lang="en-GB" sz="1600" dirty="0"/>
              <a:t> </a:t>
            </a:r>
            <a:r>
              <a:rPr lang="en-GB" sz="1600" dirty="0" err="1"/>
              <a:t>mereka</a:t>
            </a:r>
            <a:r>
              <a:rPr lang="en-GB" sz="1600" dirty="0"/>
              <a:t> </a:t>
            </a:r>
            <a:r>
              <a:rPr lang="en-GB" sz="1600" dirty="0" err="1"/>
              <a:t>sendiri</a:t>
            </a:r>
            <a:r>
              <a:rPr lang="en-GB" sz="1600" dirty="0"/>
              <a:t> </a:t>
            </a:r>
            <a:r>
              <a:rPr lang="en-GB" sz="1600" dirty="0" err="1"/>
              <a:t>atau</a:t>
            </a:r>
            <a:r>
              <a:rPr lang="en-GB" sz="1600" dirty="0"/>
              <a:t> </a:t>
            </a:r>
            <a:r>
              <a:rPr lang="en-GB" sz="1600" dirty="0" err="1"/>
              <a:t>lingkungan</a:t>
            </a:r>
            <a:r>
              <a:rPr lang="en-GB" sz="1600" dirty="0"/>
              <a:t> </a:t>
            </a:r>
            <a:r>
              <a:rPr lang="en-GB" sz="1600" dirty="0" err="1"/>
              <a:t>sekitar</a:t>
            </a:r>
            <a:r>
              <a:rPr lang="en-GB" sz="1600" dirty="0"/>
              <a:t> </a:t>
            </a:r>
            <a:r>
              <a:rPr lang="en-GB" sz="1600" dirty="0" err="1"/>
              <a:t>atau</a:t>
            </a:r>
            <a:r>
              <a:rPr lang="en-GB" sz="1600" dirty="0"/>
              <a:t> </a:t>
            </a:r>
            <a:r>
              <a:rPr lang="en-GB" sz="1600" dirty="0" err="1"/>
              <a:t>karena</a:t>
            </a:r>
            <a:r>
              <a:rPr lang="en-GB" sz="1600" dirty="0"/>
              <a:t> </a:t>
            </a:r>
            <a:r>
              <a:rPr lang="en-GB" sz="1600" dirty="0" err="1"/>
              <a:t>kesejahteraan</a:t>
            </a:r>
            <a:r>
              <a:rPr lang="en-GB" sz="1600" dirty="0"/>
              <a:t> </a:t>
            </a:r>
            <a:r>
              <a:rPr lang="en-GB" sz="1600" dirty="0" err="1"/>
              <a:t>diri</a:t>
            </a:r>
            <a:r>
              <a:rPr lang="en-GB" sz="1600" dirty="0"/>
              <a:t> </a:t>
            </a:r>
            <a:r>
              <a:rPr lang="en-GB" sz="1600" dirty="0" err="1"/>
              <a:t>tidak</a:t>
            </a:r>
            <a:r>
              <a:rPr lang="en-GB" sz="1600" dirty="0"/>
              <a:t> </a:t>
            </a:r>
            <a:r>
              <a:rPr lang="en-GB" sz="1600" dirty="0" err="1"/>
              <a:t>pernah</a:t>
            </a:r>
            <a:r>
              <a:rPr lang="en-GB" sz="1600" dirty="0"/>
              <a:t> </a:t>
            </a:r>
            <a:r>
              <a:rPr lang="en-GB" sz="1600" dirty="0" err="1"/>
              <a:t>dikenalkan</a:t>
            </a:r>
            <a:r>
              <a:rPr lang="en-GB" sz="1600" dirty="0"/>
              <a:t> dan </a:t>
            </a:r>
            <a:r>
              <a:rPr lang="en-GB" sz="1600" dirty="0" err="1"/>
              <a:t>diajarkan</a:t>
            </a:r>
            <a:r>
              <a:rPr lang="en-GB" sz="1600" dirty="0"/>
              <a:t> oleh </a:t>
            </a:r>
            <a:r>
              <a:rPr lang="en-GB" sz="1600" dirty="0" err="1"/>
              <a:t>sekolah</a:t>
            </a:r>
            <a:r>
              <a:rPr lang="en-GB" sz="1600" dirty="0"/>
              <a:t>. </a:t>
            </a:r>
            <a:r>
              <a:rPr lang="en-GB" sz="1600" dirty="0" err="1"/>
              <a:t>Sekolah</a:t>
            </a:r>
            <a:r>
              <a:rPr lang="en-GB" sz="1600" dirty="0"/>
              <a:t> </a:t>
            </a:r>
            <a:r>
              <a:rPr lang="en-GB" sz="1600" dirty="0" err="1"/>
              <a:t>sebagai</a:t>
            </a:r>
            <a:r>
              <a:rPr lang="en-GB" sz="1600" dirty="0"/>
              <a:t> </a:t>
            </a:r>
            <a:r>
              <a:rPr lang="en-GB" sz="1600" dirty="0" err="1"/>
              <a:t>institusi</a:t>
            </a:r>
            <a:r>
              <a:rPr lang="en-GB" sz="1600" dirty="0"/>
              <a:t> </a:t>
            </a:r>
            <a:r>
              <a:rPr lang="en-GB" sz="1600" dirty="0" err="1"/>
              <a:t>pendidikan</a:t>
            </a:r>
            <a:r>
              <a:rPr lang="en-GB" sz="1600" dirty="0"/>
              <a:t> </a:t>
            </a:r>
            <a:r>
              <a:rPr lang="en-GB" sz="1600" dirty="0" err="1"/>
              <a:t>sebaiknya</a:t>
            </a:r>
            <a:r>
              <a:rPr lang="en-GB" sz="1600" dirty="0"/>
              <a:t> </a:t>
            </a:r>
            <a:r>
              <a:rPr lang="en-GB" sz="1600" dirty="0" err="1"/>
              <a:t>memperhatikan</a:t>
            </a:r>
            <a:r>
              <a:rPr lang="en-GB" sz="1600" dirty="0"/>
              <a:t> dan </a:t>
            </a:r>
            <a:r>
              <a:rPr lang="en-GB" sz="1600" dirty="0" err="1"/>
              <a:t>menjaga</a:t>
            </a:r>
            <a:r>
              <a:rPr lang="en-GB" sz="1600" dirty="0"/>
              <a:t> agar </a:t>
            </a:r>
            <a:r>
              <a:rPr lang="en-GB" sz="1600" dirty="0" err="1"/>
              <a:t>peserta</a:t>
            </a:r>
            <a:r>
              <a:rPr lang="en-GB" sz="1600" dirty="0"/>
              <a:t> </a:t>
            </a:r>
            <a:r>
              <a:rPr lang="en-GB" sz="1600" dirty="0" err="1"/>
              <a:t>didik</a:t>
            </a:r>
            <a:r>
              <a:rPr lang="en-GB" sz="1600" dirty="0"/>
              <a:t> </a:t>
            </a:r>
            <a:r>
              <a:rPr lang="en-GB" sz="1600" dirty="0" err="1"/>
              <a:t>terhindar</a:t>
            </a:r>
            <a:r>
              <a:rPr lang="en-GB" sz="1600" dirty="0"/>
              <a:t> </a:t>
            </a:r>
            <a:r>
              <a:rPr lang="en-GB" sz="1600" dirty="0" err="1"/>
              <a:t>dari</a:t>
            </a:r>
            <a:r>
              <a:rPr lang="en-GB" sz="1600" dirty="0"/>
              <a:t> </a:t>
            </a:r>
            <a:r>
              <a:rPr lang="en-GB" sz="1600" dirty="0" err="1"/>
              <a:t>kelakuan-kelakuan</a:t>
            </a:r>
            <a:r>
              <a:rPr lang="en-GB" sz="1600" dirty="0"/>
              <a:t> </a:t>
            </a:r>
            <a:r>
              <a:rPr lang="en-GB" sz="1600" dirty="0" err="1"/>
              <a:t>negatif</a:t>
            </a:r>
            <a:r>
              <a:rPr lang="en-GB" sz="1600" dirty="0"/>
              <a:t> </a:t>
            </a:r>
            <a:r>
              <a:rPr lang="en-GB" sz="1600" dirty="0" err="1"/>
              <a:t>tersebut</a:t>
            </a:r>
            <a:r>
              <a:rPr lang="en-GB" sz="1600" dirty="0"/>
              <a:t>.</a:t>
            </a:r>
          </a:p>
          <a:p>
            <a:pPr marL="0" indent="0" algn="just">
              <a:buNone/>
            </a:pPr>
            <a:r>
              <a:rPr lang="en-GB" sz="1600" dirty="0" err="1"/>
              <a:t>Mengenalkan</a:t>
            </a:r>
            <a:r>
              <a:rPr lang="en-GB" sz="1600" dirty="0"/>
              <a:t> dan </a:t>
            </a:r>
            <a:r>
              <a:rPr lang="en-GB" sz="1600" dirty="0" err="1"/>
              <a:t>mengajarkan</a:t>
            </a:r>
            <a:r>
              <a:rPr lang="en-GB" sz="1600" dirty="0"/>
              <a:t> </a:t>
            </a:r>
            <a:r>
              <a:rPr lang="en-GB" sz="1600" dirty="0" err="1"/>
              <a:t>hal-hal</a:t>
            </a:r>
            <a:r>
              <a:rPr lang="en-GB" sz="1600" dirty="0"/>
              <a:t> </a:t>
            </a:r>
            <a:r>
              <a:rPr lang="en-GB" sz="1600" dirty="0" err="1"/>
              <a:t>positif</a:t>
            </a:r>
            <a:r>
              <a:rPr lang="en-GB" sz="1600" dirty="0"/>
              <a:t> </a:t>
            </a:r>
            <a:r>
              <a:rPr lang="en-GB" sz="1600" dirty="0" err="1"/>
              <a:t>akan</a:t>
            </a:r>
            <a:r>
              <a:rPr lang="en-GB" sz="1600" dirty="0"/>
              <a:t> </a:t>
            </a:r>
            <a:r>
              <a:rPr lang="en-GB" sz="1600" dirty="0" err="1"/>
              <a:t>sangat</a:t>
            </a:r>
            <a:r>
              <a:rPr lang="en-GB" sz="1600" dirty="0"/>
              <a:t> </a:t>
            </a:r>
            <a:r>
              <a:rPr lang="en-GB" sz="1600" dirty="0" err="1"/>
              <a:t>membantu</a:t>
            </a:r>
            <a:r>
              <a:rPr lang="en-GB" sz="1600" dirty="0"/>
              <a:t> </a:t>
            </a:r>
            <a:r>
              <a:rPr lang="en-GB" sz="1600" dirty="0" err="1"/>
              <a:t>peserta</a:t>
            </a:r>
            <a:r>
              <a:rPr lang="en-GB" sz="1600" dirty="0"/>
              <a:t> </a:t>
            </a:r>
            <a:r>
              <a:rPr lang="en-GB" sz="1600" dirty="0" err="1"/>
              <a:t>didik</a:t>
            </a:r>
            <a:r>
              <a:rPr lang="en-GB" sz="1600" dirty="0"/>
              <a:t> </a:t>
            </a:r>
            <a:r>
              <a:rPr lang="en-GB" sz="1600" dirty="0" err="1"/>
              <a:t>dalam</a:t>
            </a:r>
            <a:r>
              <a:rPr lang="en-GB" sz="1600" dirty="0"/>
              <a:t> </a:t>
            </a:r>
            <a:r>
              <a:rPr lang="en-GB" sz="1600" dirty="0" err="1"/>
              <a:t>menghadapi</a:t>
            </a:r>
            <a:r>
              <a:rPr lang="en-GB" sz="1600" dirty="0"/>
              <a:t> </a:t>
            </a:r>
            <a:r>
              <a:rPr lang="en-GB" sz="1600" dirty="0" err="1"/>
              <a:t>tantangan</a:t>
            </a:r>
            <a:r>
              <a:rPr lang="en-GB" sz="1600" dirty="0"/>
              <a:t> yang </a:t>
            </a:r>
            <a:r>
              <a:rPr lang="en-GB" sz="1600" dirty="0" err="1"/>
              <a:t>ada</a:t>
            </a:r>
            <a:r>
              <a:rPr lang="en-GB" sz="1600" dirty="0"/>
              <a:t>. </a:t>
            </a:r>
            <a:r>
              <a:rPr lang="en-GB" sz="1600" dirty="0" err="1"/>
              <a:t>Selain</a:t>
            </a:r>
            <a:r>
              <a:rPr lang="en-GB" sz="1600" dirty="0"/>
              <a:t> </a:t>
            </a:r>
            <a:r>
              <a:rPr lang="en-GB" sz="1600" dirty="0" err="1"/>
              <a:t>itu</a:t>
            </a:r>
            <a:r>
              <a:rPr lang="en-GB" sz="1600" dirty="0"/>
              <a:t>, </a:t>
            </a:r>
            <a:r>
              <a:rPr lang="en-GB" sz="1600" dirty="0" err="1"/>
              <a:t>memberikan</a:t>
            </a:r>
            <a:r>
              <a:rPr lang="en-GB" sz="1600" dirty="0"/>
              <a:t> </a:t>
            </a:r>
            <a:r>
              <a:rPr lang="en-GB" sz="1600" dirty="0" err="1"/>
              <a:t>pemahaman</a:t>
            </a:r>
            <a:r>
              <a:rPr lang="en-GB" sz="1600" dirty="0"/>
              <a:t> </a:t>
            </a:r>
            <a:r>
              <a:rPr lang="en-GB" sz="1600" dirty="0" err="1"/>
              <a:t>mengenai</a:t>
            </a:r>
            <a:r>
              <a:rPr lang="en-GB" sz="1600" dirty="0"/>
              <a:t> </a:t>
            </a:r>
            <a:r>
              <a:rPr lang="en-GB" sz="1600" dirty="0" err="1"/>
              <a:t>kesehatan</a:t>
            </a:r>
            <a:r>
              <a:rPr lang="en-GB" sz="1600" dirty="0"/>
              <a:t> mental, </a:t>
            </a:r>
            <a:r>
              <a:rPr lang="en-GB" sz="1600" dirty="0" err="1"/>
              <a:t>emosi</a:t>
            </a:r>
            <a:r>
              <a:rPr lang="en-GB" sz="1600" dirty="0"/>
              <a:t> yang </a:t>
            </a:r>
            <a:r>
              <a:rPr lang="en-GB" sz="1600" dirty="0" err="1"/>
              <a:t>dirasakan</a:t>
            </a:r>
            <a:r>
              <a:rPr lang="en-GB" sz="1600" dirty="0"/>
              <a:t> dan </a:t>
            </a:r>
            <a:r>
              <a:rPr lang="en-GB" sz="1600" dirty="0" err="1"/>
              <a:t>cara</a:t>
            </a:r>
            <a:r>
              <a:rPr lang="en-GB" sz="1600" dirty="0"/>
              <a:t> </a:t>
            </a:r>
            <a:r>
              <a:rPr lang="en-GB" sz="1600" dirty="0" err="1"/>
              <a:t>menanggulangi</a:t>
            </a:r>
            <a:r>
              <a:rPr lang="en-GB" sz="1600" dirty="0"/>
              <a:t> </a:t>
            </a:r>
            <a:r>
              <a:rPr lang="en-GB" sz="1600" dirty="0" err="1"/>
              <a:t>emosi</a:t>
            </a:r>
            <a:r>
              <a:rPr lang="en-GB" sz="1600" dirty="0"/>
              <a:t> yang </a:t>
            </a:r>
            <a:r>
              <a:rPr lang="en-GB" sz="1600" dirty="0" err="1"/>
              <a:t>baik</a:t>
            </a:r>
            <a:r>
              <a:rPr lang="en-GB" sz="1600" dirty="0"/>
              <a:t> </a:t>
            </a:r>
            <a:r>
              <a:rPr lang="en-GB" sz="1600" dirty="0" err="1"/>
              <a:t>dapat</a:t>
            </a:r>
            <a:r>
              <a:rPr lang="en-GB" sz="1600" dirty="0"/>
              <a:t> </a:t>
            </a:r>
            <a:r>
              <a:rPr lang="en-GB" sz="1600" dirty="0" err="1"/>
              <a:t>menghasilkan</a:t>
            </a:r>
            <a:r>
              <a:rPr lang="en-GB" sz="1600" dirty="0"/>
              <a:t> </a:t>
            </a:r>
            <a:r>
              <a:rPr lang="en-GB" sz="1600" dirty="0" err="1"/>
              <a:t>respon</a:t>
            </a:r>
            <a:r>
              <a:rPr lang="en-GB" sz="1600" dirty="0"/>
              <a:t> yang </a:t>
            </a:r>
            <a:r>
              <a:rPr lang="en-GB" sz="1600" dirty="0" err="1"/>
              <a:t>positif</a:t>
            </a:r>
            <a:r>
              <a:rPr lang="en-GB" sz="1600" dirty="0"/>
              <a:t> pada </a:t>
            </a:r>
            <a:r>
              <a:rPr lang="en-GB" sz="1600" dirty="0" err="1"/>
              <a:t>hasil</a:t>
            </a:r>
            <a:r>
              <a:rPr lang="en-GB" sz="1600" dirty="0"/>
              <a:t> </a:t>
            </a:r>
            <a:r>
              <a:rPr lang="en-GB" sz="1600" dirty="0" err="1"/>
              <a:t>pembelajaran</a:t>
            </a:r>
            <a:r>
              <a:rPr lang="en-GB" sz="1600" dirty="0"/>
              <a:t> </a:t>
            </a:r>
            <a:r>
              <a:rPr lang="en-GB" sz="1600" dirty="0" err="1"/>
              <a:t>peserta</a:t>
            </a:r>
            <a:r>
              <a:rPr lang="en-GB" sz="1600" dirty="0"/>
              <a:t> </a:t>
            </a:r>
            <a:r>
              <a:rPr lang="en-GB" sz="1600" dirty="0" err="1"/>
              <a:t>didik</a:t>
            </a:r>
            <a:r>
              <a:rPr lang="en-GB" sz="1600" dirty="0"/>
              <a:t>. </a:t>
            </a:r>
            <a:r>
              <a:rPr lang="en-GB" sz="1600" dirty="0" err="1"/>
              <a:t>Penguatan</a:t>
            </a:r>
            <a:r>
              <a:rPr lang="en-GB" sz="1600" dirty="0"/>
              <a:t> mental dan </a:t>
            </a:r>
            <a:r>
              <a:rPr lang="en-GB" sz="1600" dirty="0" err="1"/>
              <a:t>karakter</a:t>
            </a:r>
            <a:r>
              <a:rPr lang="en-GB" sz="1600" dirty="0"/>
              <a:t> </a:t>
            </a:r>
            <a:r>
              <a:rPr lang="en-GB" sz="1600" dirty="0" err="1"/>
              <a:t>adalah</a:t>
            </a:r>
            <a:r>
              <a:rPr lang="en-GB" sz="1600" dirty="0"/>
              <a:t> modal yang </a:t>
            </a:r>
            <a:r>
              <a:rPr lang="en-GB" sz="1600" dirty="0" err="1"/>
              <a:t>dapat</a:t>
            </a:r>
            <a:r>
              <a:rPr lang="en-GB" sz="1600" dirty="0"/>
              <a:t> </a:t>
            </a:r>
            <a:r>
              <a:rPr lang="en-GB" sz="1600" dirty="0" err="1"/>
              <a:t>diajarkan</a:t>
            </a:r>
            <a:r>
              <a:rPr lang="en-GB" sz="1600" dirty="0"/>
              <a:t> </a:t>
            </a:r>
            <a:r>
              <a:rPr lang="en-GB" sz="1600" dirty="0" err="1"/>
              <a:t>kepada</a:t>
            </a:r>
            <a:r>
              <a:rPr lang="en-GB" sz="1600" dirty="0"/>
              <a:t> </a:t>
            </a:r>
            <a:r>
              <a:rPr lang="en-GB" sz="1600" dirty="0" err="1"/>
              <a:t>peserta</a:t>
            </a:r>
            <a:r>
              <a:rPr lang="en-GB" sz="1600" dirty="0"/>
              <a:t> </a:t>
            </a:r>
            <a:r>
              <a:rPr lang="en-GB" sz="1600" dirty="0" err="1"/>
              <a:t>didik</a:t>
            </a:r>
            <a:r>
              <a:rPr lang="en-GB" sz="1600" dirty="0"/>
              <a:t> agar </a:t>
            </a:r>
            <a:r>
              <a:rPr lang="en-GB" sz="1600" dirty="0" err="1"/>
              <a:t>mereka</a:t>
            </a:r>
            <a:r>
              <a:rPr lang="en-GB" sz="1600" dirty="0"/>
              <a:t> </a:t>
            </a:r>
            <a:r>
              <a:rPr lang="en-GB" sz="1600" dirty="0" err="1"/>
              <a:t>kuat</a:t>
            </a:r>
            <a:r>
              <a:rPr lang="en-GB" sz="1600" dirty="0"/>
              <a:t> </a:t>
            </a:r>
            <a:r>
              <a:rPr lang="en-GB" sz="1600" dirty="0" err="1"/>
              <a:t>menghadapi</a:t>
            </a:r>
            <a:r>
              <a:rPr lang="en-GB" sz="1600" dirty="0"/>
              <a:t> </a:t>
            </a:r>
            <a:r>
              <a:rPr lang="en-GB" sz="1600" dirty="0" err="1"/>
              <a:t>tekanan</a:t>
            </a:r>
            <a:r>
              <a:rPr lang="en-GB" sz="1600" dirty="0"/>
              <a:t> mental di </a:t>
            </a:r>
            <a:r>
              <a:rPr lang="en-GB" sz="1600" dirty="0" err="1"/>
              <a:t>kemudian</a:t>
            </a:r>
            <a:r>
              <a:rPr lang="en-GB" sz="1600" dirty="0"/>
              <a:t> </a:t>
            </a:r>
            <a:r>
              <a:rPr lang="en-GB" sz="1600" dirty="0" err="1"/>
              <a:t>hari</a:t>
            </a:r>
            <a:r>
              <a:rPr lang="en-GB" sz="1600" dirty="0"/>
              <a:t>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A206779-5C74-4555-94BC-5845C92EC3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683988" y="767825"/>
            <a:ext cx="508012" cy="5328173"/>
          </a:xfrm>
          <a:prstGeom prst="rect">
            <a:avLst/>
          </a:prstGeom>
          <a:solidFill>
            <a:srgbClr val="C8C8C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8231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2672C-249A-4781-975D-B71B966BB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392" y="828748"/>
            <a:ext cx="2947482" cy="2720576"/>
          </a:xfrm>
        </p:spPr>
        <p:txBody>
          <a:bodyPr/>
          <a:lstStyle/>
          <a:p>
            <a:pPr algn="r"/>
            <a:r>
              <a:rPr lang="en-GB" dirty="0"/>
              <a:t>Cara </a:t>
            </a:r>
            <a:r>
              <a:rPr lang="en-GB" dirty="0" err="1"/>
              <a:t>penggunaan</a:t>
            </a:r>
            <a:r>
              <a:rPr lang="en-GB" dirty="0"/>
              <a:t> </a:t>
            </a:r>
            <a:r>
              <a:rPr lang="en-GB" dirty="0" err="1"/>
              <a:t>perangkat</a:t>
            </a:r>
            <a:r>
              <a:rPr lang="en-GB" dirty="0"/>
              <a:t> ajar </a:t>
            </a:r>
            <a:r>
              <a:rPr lang="en-GB" dirty="0" err="1"/>
              <a:t>projek</a:t>
            </a:r>
            <a:r>
              <a:rPr lang="en-GB" dirty="0"/>
              <a:t> 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0B165BA5-8457-4593-AEC3-CB238AFC5C3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7170343"/>
              </p:ext>
            </p:extLst>
          </p:nvPr>
        </p:nvGraphicFramePr>
        <p:xfrm>
          <a:off x="3869268" y="864107"/>
          <a:ext cx="7315200" cy="5370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30E3F391-24D7-427F-AC50-F1DBA164B5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3015" y="3549324"/>
            <a:ext cx="3457304" cy="2541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277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191FAA-719C-486D-A9CD-7BF45E3D4F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2AA4EDC1-A6F7-4EED-98C0-476D2DB6A2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7046833"/>
              </p:ext>
            </p:extLst>
          </p:nvPr>
        </p:nvGraphicFramePr>
        <p:xfrm>
          <a:off x="252919" y="765410"/>
          <a:ext cx="11355608" cy="5318035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2838902">
                  <a:extLst>
                    <a:ext uri="{9D8B030D-6E8A-4147-A177-3AD203B41FA5}">
                      <a16:colId xmlns:a16="http://schemas.microsoft.com/office/drawing/2014/main" val="1385352904"/>
                    </a:ext>
                  </a:extLst>
                </a:gridCol>
                <a:gridCol w="2838902">
                  <a:extLst>
                    <a:ext uri="{9D8B030D-6E8A-4147-A177-3AD203B41FA5}">
                      <a16:colId xmlns:a16="http://schemas.microsoft.com/office/drawing/2014/main" val="3819168447"/>
                    </a:ext>
                  </a:extLst>
                </a:gridCol>
                <a:gridCol w="3710773">
                  <a:extLst>
                    <a:ext uri="{9D8B030D-6E8A-4147-A177-3AD203B41FA5}">
                      <a16:colId xmlns:a16="http://schemas.microsoft.com/office/drawing/2014/main" val="2372972072"/>
                    </a:ext>
                  </a:extLst>
                </a:gridCol>
                <a:gridCol w="1967031">
                  <a:extLst>
                    <a:ext uri="{9D8B030D-6E8A-4147-A177-3AD203B41FA5}">
                      <a16:colId xmlns:a16="http://schemas.microsoft.com/office/drawing/2014/main" val="3421195245"/>
                    </a:ext>
                  </a:extLst>
                </a:gridCol>
              </a:tblGrid>
              <a:tr h="466494">
                <a:tc>
                  <a:txBody>
                    <a:bodyPr/>
                    <a:lstStyle/>
                    <a:p>
                      <a:r>
                        <a:rPr lang="en-GB" sz="1400" dirty="0" err="1"/>
                        <a:t>Dimensi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Profil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Pelajar</a:t>
                      </a:r>
                      <a:r>
                        <a:rPr lang="en-GB" sz="1400" dirty="0"/>
                        <a:t> Pancasila</a:t>
                      </a:r>
                      <a:endParaRPr lang="en-GB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Subelemen</a:t>
                      </a:r>
                      <a:endParaRPr lang="en-GB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Tingkat </a:t>
                      </a:r>
                      <a:r>
                        <a:rPr lang="en-GB" sz="1400" dirty="0" err="1"/>
                        <a:t>pencapaian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Fase</a:t>
                      </a:r>
                      <a:r>
                        <a:rPr lang="en-GB" sz="1400" dirty="0"/>
                        <a:t> D (SMP)</a:t>
                      </a:r>
                      <a:endParaRPr lang="en-GB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Aktivitas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terkait</a:t>
                      </a:r>
                      <a:endParaRPr lang="en-GB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3591432"/>
                  </a:ext>
                </a:extLst>
              </a:tr>
              <a:tr h="1212885">
                <a:tc rowSpan="2">
                  <a:txBody>
                    <a:bodyPr/>
                    <a:lstStyle/>
                    <a:p>
                      <a:r>
                        <a:rPr lang="en-GB" sz="1400" b="1" dirty="0" err="1"/>
                        <a:t>Beriman</a:t>
                      </a:r>
                      <a:r>
                        <a:rPr lang="en-GB" sz="1400" b="1" dirty="0"/>
                        <a:t>, </a:t>
                      </a:r>
                      <a:r>
                        <a:rPr lang="en-GB" sz="1400" b="1" dirty="0" err="1"/>
                        <a:t>bertakwa</a:t>
                      </a:r>
                      <a:r>
                        <a:rPr lang="en-GB" sz="1400" b="1" dirty="0"/>
                        <a:t> </a:t>
                      </a:r>
                      <a:r>
                        <a:rPr lang="en-GB" sz="1400" b="1" dirty="0" err="1"/>
                        <a:t>kepada</a:t>
                      </a:r>
                      <a:r>
                        <a:rPr lang="en-GB" sz="1400" b="1" dirty="0"/>
                        <a:t> TYME, dan </a:t>
                      </a:r>
                      <a:r>
                        <a:rPr lang="en-GB" sz="1400" b="1" dirty="0" err="1"/>
                        <a:t>berakhlah</a:t>
                      </a:r>
                      <a:r>
                        <a:rPr lang="en-GB" sz="1400" b="1" dirty="0"/>
                        <a:t> </a:t>
                      </a:r>
                      <a:r>
                        <a:rPr lang="en-GB" sz="1400" b="1" dirty="0" err="1"/>
                        <a:t>mulia</a:t>
                      </a:r>
                      <a:endParaRPr lang="en-GB" sz="1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Merawat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diri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secara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fisik</a:t>
                      </a:r>
                      <a:r>
                        <a:rPr lang="en-GB" sz="1400" dirty="0"/>
                        <a:t>, mental, dan spiritual</a:t>
                      </a:r>
                      <a:endParaRPr lang="en-GB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400" dirty="0" err="1"/>
                        <a:t>Mengidentifikasi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pentingnya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menjaga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keseimbangan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kesehatan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jasmani</a:t>
                      </a:r>
                      <a:r>
                        <a:rPr lang="en-GB" sz="1400" dirty="0"/>
                        <a:t>, mental dan </a:t>
                      </a:r>
                      <a:r>
                        <a:rPr lang="en-GB" sz="1400" dirty="0" err="1"/>
                        <a:t>rohani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serta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berupaya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menyeimbangkan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aktivitas</a:t>
                      </a:r>
                      <a:r>
                        <a:rPr lang="en-GB" sz="1400" dirty="0"/>
                        <a:t>  </a:t>
                      </a:r>
                      <a:r>
                        <a:rPr lang="en-GB" sz="1400" dirty="0" err="1"/>
                        <a:t>fisik</a:t>
                      </a:r>
                      <a:r>
                        <a:rPr lang="en-GB" sz="1400" dirty="0"/>
                        <a:t>, </a:t>
                      </a:r>
                      <a:r>
                        <a:rPr lang="en-GB" sz="1400" dirty="0" err="1"/>
                        <a:t>sosial</a:t>
                      </a:r>
                      <a:r>
                        <a:rPr lang="en-GB" sz="1400" dirty="0"/>
                        <a:t>, dan ibadah</a:t>
                      </a:r>
                      <a:endParaRPr lang="en-GB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1,2,3,4,5,6,7,8,9</a:t>
                      </a:r>
                      <a:endParaRPr lang="en-GB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8849591"/>
                  </a:ext>
                </a:extLst>
              </a:tr>
              <a:tr h="839690">
                <a:tc vMerge="1">
                  <a:txBody>
                    <a:bodyPr/>
                    <a:lstStyle/>
                    <a:p>
                      <a:endParaRPr lang="en-GB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Berempati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kepada</a:t>
                      </a:r>
                      <a:r>
                        <a:rPr lang="en-GB" sz="1400" dirty="0"/>
                        <a:t> orang lain</a:t>
                      </a:r>
                      <a:endParaRPr lang="en-GB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400" dirty="0" err="1"/>
                        <a:t>Memahami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perasaan</a:t>
                      </a:r>
                      <a:r>
                        <a:rPr lang="en-GB" sz="1400" dirty="0"/>
                        <a:t> dan </a:t>
                      </a:r>
                      <a:r>
                        <a:rPr lang="en-GB" sz="1400" dirty="0" err="1"/>
                        <a:t>sudut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pandang</a:t>
                      </a:r>
                      <a:r>
                        <a:rPr lang="en-GB" sz="1400" dirty="0"/>
                        <a:t> orang dan/ </a:t>
                      </a:r>
                      <a:r>
                        <a:rPr lang="en-GB" sz="1400" dirty="0" err="1"/>
                        <a:t>atau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kelompok</a:t>
                      </a:r>
                      <a:r>
                        <a:rPr lang="en-GB" sz="1400" dirty="0"/>
                        <a:t> lain yang </a:t>
                      </a:r>
                      <a:r>
                        <a:rPr lang="en-GB" sz="1400" dirty="0" err="1"/>
                        <a:t>tidak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pernah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dikenalnya</a:t>
                      </a:r>
                      <a:endParaRPr lang="en-GB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2,6,14,18,19,20</a:t>
                      </a:r>
                      <a:endParaRPr lang="en-GB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8327447"/>
                  </a:ext>
                </a:extLst>
              </a:tr>
              <a:tr h="1399483">
                <a:tc rowSpan="2">
                  <a:txBody>
                    <a:bodyPr/>
                    <a:lstStyle/>
                    <a:p>
                      <a:r>
                        <a:rPr lang="en-GB" sz="1400" b="1" dirty="0" err="1"/>
                        <a:t>Mandiri</a:t>
                      </a:r>
                      <a:endParaRPr lang="en-GB" sz="1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/>
                        <a:t>Mengembangkan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refleksi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diri</a:t>
                      </a:r>
                      <a:endParaRPr lang="en-GB" sz="1400" dirty="0"/>
                    </a:p>
                    <a:p>
                      <a:endParaRPr lang="en-GB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400" dirty="0" err="1"/>
                        <a:t>Memonitor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kemajuan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belajar</a:t>
                      </a:r>
                      <a:r>
                        <a:rPr lang="en-GB" sz="1400" dirty="0"/>
                        <a:t> yang </a:t>
                      </a:r>
                      <a:r>
                        <a:rPr lang="en-GB" sz="1400" dirty="0" err="1"/>
                        <a:t>dicapai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serta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memprediksi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tantangan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pribadi</a:t>
                      </a:r>
                      <a:r>
                        <a:rPr lang="en-GB" sz="1400" dirty="0"/>
                        <a:t> dan </a:t>
                      </a:r>
                      <a:r>
                        <a:rPr lang="en-GB" sz="1400" dirty="0" err="1"/>
                        <a:t>akademik</a:t>
                      </a:r>
                      <a:r>
                        <a:rPr lang="en-GB" sz="1400" dirty="0"/>
                        <a:t> yang </a:t>
                      </a:r>
                      <a:r>
                        <a:rPr lang="en-GB" sz="1400" dirty="0" err="1"/>
                        <a:t>akan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muncul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berlandaskan</a:t>
                      </a:r>
                      <a:r>
                        <a:rPr lang="en-GB" sz="1400" dirty="0"/>
                        <a:t> pada </a:t>
                      </a:r>
                      <a:r>
                        <a:rPr lang="en-GB" sz="1400" dirty="0" err="1"/>
                        <a:t>pengalamannya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untuk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mempertimbangkan</a:t>
                      </a:r>
                      <a:r>
                        <a:rPr lang="en-GB" sz="1400" dirty="0"/>
                        <a:t> strategi </a:t>
                      </a:r>
                      <a:r>
                        <a:rPr lang="en-GB" sz="1400" dirty="0" err="1"/>
                        <a:t>belajar</a:t>
                      </a:r>
                      <a:r>
                        <a:rPr lang="en-GB" sz="1400" dirty="0"/>
                        <a:t> yang </a:t>
                      </a:r>
                      <a:r>
                        <a:rPr lang="en-GB" sz="1400" dirty="0" err="1"/>
                        <a:t>sesuai</a:t>
                      </a:r>
                      <a:r>
                        <a:rPr lang="en-GB" sz="1400" dirty="0"/>
                        <a:t>.</a:t>
                      </a:r>
                      <a:endParaRPr lang="en-GB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3,10,11,12,13,14,15,16,17</a:t>
                      </a:r>
                      <a:endParaRPr lang="en-GB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6734961"/>
                  </a:ext>
                </a:extLst>
              </a:tr>
              <a:tr h="1399483">
                <a:tc vMerge="1">
                  <a:txBody>
                    <a:bodyPr/>
                    <a:lstStyle/>
                    <a:p>
                      <a:endParaRPr lang="en-GB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/>
                        <a:t>Regulasi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emosi</a:t>
                      </a:r>
                      <a:endParaRPr lang="en-GB" sz="1400" dirty="0"/>
                    </a:p>
                    <a:p>
                      <a:endParaRPr lang="en-GB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400" dirty="0" err="1"/>
                        <a:t>Memahami</a:t>
                      </a:r>
                      <a:r>
                        <a:rPr lang="en-GB" sz="1400" dirty="0"/>
                        <a:t> dan </a:t>
                      </a:r>
                      <a:r>
                        <a:rPr lang="en-GB" sz="1400" dirty="0" err="1"/>
                        <a:t>memprediksi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konsekuensi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dari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emosi</a:t>
                      </a:r>
                      <a:r>
                        <a:rPr lang="en-GB" sz="1400" dirty="0"/>
                        <a:t> dan </a:t>
                      </a:r>
                      <a:r>
                        <a:rPr lang="en-GB" sz="1400" dirty="0" err="1"/>
                        <a:t>pengekspresiannya</a:t>
                      </a:r>
                      <a:r>
                        <a:rPr lang="en-GB" sz="1400" dirty="0"/>
                        <a:t> dan </a:t>
                      </a:r>
                      <a:r>
                        <a:rPr lang="en-GB" sz="1400" dirty="0" err="1"/>
                        <a:t>menyusun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langkah-langkah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untuk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mengelola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emosinya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dalam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pelaksanaan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belajar</a:t>
                      </a:r>
                      <a:r>
                        <a:rPr lang="en-GB" sz="1400" dirty="0"/>
                        <a:t> dan </a:t>
                      </a:r>
                      <a:r>
                        <a:rPr lang="en-GB" sz="1400" dirty="0" err="1"/>
                        <a:t>berinteraksi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dengan</a:t>
                      </a:r>
                      <a:r>
                        <a:rPr lang="en-GB" sz="1400" dirty="0"/>
                        <a:t> orang lain.</a:t>
                      </a:r>
                      <a:endParaRPr lang="en-GB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10,11,12,13,14,15,16,17</a:t>
                      </a:r>
                      <a:endParaRPr lang="en-GB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0549465"/>
                  </a:ext>
                </a:extLst>
              </a:tr>
            </a:tbl>
          </a:graphicData>
        </a:graphic>
      </p:graphicFrame>
      <p:sp>
        <p:nvSpPr>
          <p:cNvPr id="5" name="Google Shape;87;p17">
            <a:extLst>
              <a:ext uri="{FF2B5EF4-FFF2-40B4-BE49-F238E27FC236}">
                <a16:creationId xmlns:a16="http://schemas.microsoft.com/office/drawing/2014/main" id="{0CD62F5B-89BC-465F-97CF-E299D3434919}"/>
              </a:ext>
            </a:extLst>
          </p:cNvPr>
          <p:cNvSpPr txBox="1">
            <a:spLocks/>
          </p:cNvSpPr>
          <p:nvPr/>
        </p:nvSpPr>
        <p:spPr>
          <a:xfrm>
            <a:off x="126609" y="120635"/>
            <a:ext cx="8520600" cy="5727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ts val="990"/>
            </a:pPr>
            <a:r>
              <a:rPr lang="es-ES" sz="2000" b="1" dirty="0" err="1">
                <a:solidFill>
                  <a:sysClr val="windowText" lastClr="000000"/>
                </a:solidFill>
                <a:latin typeface="+mn-lt"/>
                <a:ea typeface="Raleway"/>
                <a:cs typeface="Raleway"/>
                <a:sym typeface="Raleway"/>
              </a:rPr>
              <a:t>Dimensi</a:t>
            </a:r>
            <a:r>
              <a:rPr lang="es-ES" sz="2000" b="1" dirty="0">
                <a:solidFill>
                  <a:sysClr val="windowText" lastClr="000000"/>
                </a:solidFill>
                <a:latin typeface="+mn-lt"/>
                <a:ea typeface="Raleway"/>
                <a:cs typeface="Raleway"/>
                <a:sym typeface="Raleway"/>
              </a:rPr>
              <a:t> dan sub </a:t>
            </a:r>
            <a:r>
              <a:rPr lang="es-ES" sz="2000" b="1" dirty="0" err="1">
                <a:solidFill>
                  <a:sysClr val="windowText" lastClr="000000"/>
                </a:solidFill>
                <a:latin typeface="+mn-lt"/>
                <a:ea typeface="Raleway"/>
                <a:cs typeface="Raleway"/>
                <a:sym typeface="Raleway"/>
              </a:rPr>
              <a:t>elemen</a:t>
            </a:r>
            <a:r>
              <a:rPr lang="es-ES" sz="2000" b="1" dirty="0">
                <a:solidFill>
                  <a:sysClr val="windowText" lastClr="000000"/>
                </a:solidFill>
                <a:latin typeface="+mn-lt"/>
                <a:ea typeface="Raleway"/>
                <a:cs typeface="Raleway"/>
                <a:sym typeface="Raleway"/>
              </a:rPr>
              <a:t> </a:t>
            </a:r>
            <a:r>
              <a:rPr lang="es-ES" sz="2000" b="1" dirty="0" err="1">
                <a:solidFill>
                  <a:sysClr val="windowText" lastClr="000000"/>
                </a:solidFill>
                <a:latin typeface="+mn-lt"/>
                <a:ea typeface="Raleway"/>
                <a:cs typeface="Raleway"/>
                <a:sym typeface="Raleway"/>
              </a:rPr>
              <a:t>Profil</a:t>
            </a:r>
            <a:r>
              <a:rPr lang="es-ES" sz="2000" b="1" dirty="0">
                <a:solidFill>
                  <a:sysClr val="windowText" lastClr="000000"/>
                </a:solidFill>
                <a:latin typeface="+mn-lt"/>
                <a:ea typeface="Raleway"/>
                <a:cs typeface="Raleway"/>
                <a:sym typeface="Raleway"/>
              </a:rPr>
              <a:t> </a:t>
            </a:r>
            <a:r>
              <a:rPr lang="es-ES" sz="2000" b="1" dirty="0" err="1">
                <a:solidFill>
                  <a:sysClr val="windowText" lastClr="000000"/>
                </a:solidFill>
                <a:latin typeface="+mn-lt"/>
                <a:ea typeface="Raleway"/>
                <a:cs typeface="Raleway"/>
                <a:sym typeface="Raleway"/>
              </a:rPr>
              <a:t>Pelajar</a:t>
            </a:r>
            <a:r>
              <a:rPr lang="es-ES" sz="2000" b="1" dirty="0">
                <a:solidFill>
                  <a:sysClr val="windowText" lastClr="000000"/>
                </a:solidFill>
                <a:latin typeface="+mn-lt"/>
                <a:ea typeface="Raleway"/>
                <a:cs typeface="Raleway"/>
                <a:sym typeface="Raleway"/>
              </a:rPr>
              <a:t> </a:t>
            </a:r>
            <a:r>
              <a:rPr lang="es-ES" sz="2000" b="1" dirty="0" err="1">
                <a:solidFill>
                  <a:sysClr val="windowText" lastClr="000000"/>
                </a:solidFill>
                <a:latin typeface="+mn-lt"/>
                <a:ea typeface="Raleway"/>
                <a:cs typeface="Raleway"/>
                <a:sym typeface="Raleway"/>
              </a:rPr>
              <a:t>Pancasila</a:t>
            </a:r>
            <a:endParaRPr lang="es-ES" sz="2000" b="1" dirty="0">
              <a:solidFill>
                <a:sysClr val="windowText" lastClr="000000"/>
              </a:solidFill>
              <a:latin typeface="+mn-lt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23839393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581EE2-5CAA-424B-9A54-652E6D0C1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C01F8B0F-45E0-42EB-81A4-4230914EA5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8153646"/>
              </p:ext>
            </p:extLst>
          </p:nvPr>
        </p:nvGraphicFramePr>
        <p:xfrm>
          <a:off x="0" y="564398"/>
          <a:ext cx="12191999" cy="6278081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798668">
                  <a:extLst>
                    <a:ext uri="{9D8B030D-6E8A-4147-A177-3AD203B41FA5}">
                      <a16:colId xmlns:a16="http://schemas.microsoft.com/office/drawing/2014/main" val="4063978291"/>
                    </a:ext>
                  </a:extLst>
                </a:gridCol>
                <a:gridCol w="2453456">
                  <a:extLst>
                    <a:ext uri="{9D8B030D-6E8A-4147-A177-3AD203B41FA5}">
                      <a16:colId xmlns:a16="http://schemas.microsoft.com/office/drawing/2014/main" val="1578632324"/>
                    </a:ext>
                  </a:extLst>
                </a:gridCol>
                <a:gridCol w="2563755">
                  <a:extLst>
                    <a:ext uri="{9D8B030D-6E8A-4147-A177-3AD203B41FA5}">
                      <a16:colId xmlns:a16="http://schemas.microsoft.com/office/drawing/2014/main" val="1824892642"/>
                    </a:ext>
                  </a:extLst>
                </a:gridCol>
                <a:gridCol w="2542746">
                  <a:extLst>
                    <a:ext uri="{9D8B030D-6E8A-4147-A177-3AD203B41FA5}">
                      <a16:colId xmlns:a16="http://schemas.microsoft.com/office/drawing/2014/main" val="1049060084"/>
                    </a:ext>
                  </a:extLst>
                </a:gridCol>
                <a:gridCol w="2833374">
                  <a:extLst>
                    <a:ext uri="{9D8B030D-6E8A-4147-A177-3AD203B41FA5}">
                      <a16:colId xmlns:a16="http://schemas.microsoft.com/office/drawing/2014/main" val="1552927783"/>
                    </a:ext>
                  </a:extLst>
                </a:gridCol>
              </a:tblGrid>
              <a:tr h="349656">
                <a:tc>
                  <a:txBody>
                    <a:bodyPr/>
                    <a:lstStyle/>
                    <a:p>
                      <a:pPr algn="just"/>
                      <a:r>
                        <a:rPr lang="en-GB" sz="1300" dirty="0" err="1">
                          <a:solidFill>
                            <a:sysClr val="windowText" lastClr="000000"/>
                          </a:solidFill>
                        </a:rPr>
                        <a:t>Subelemen</a:t>
                      </a:r>
                      <a:endParaRPr lang="en-GB" sz="13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300" dirty="0">
                          <a:solidFill>
                            <a:sysClr val="windowText" lastClr="000000"/>
                          </a:solidFill>
                        </a:rPr>
                        <a:t>Belum </a:t>
                      </a:r>
                      <a:r>
                        <a:rPr lang="en-GB" sz="1300" dirty="0" err="1">
                          <a:solidFill>
                            <a:sysClr val="windowText" lastClr="000000"/>
                          </a:solidFill>
                        </a:rPr>
                        <a:t>berkembang</a:t>
                      </a:r>
                      <a:endParaRPr lang="en-GB" sz="13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300" dirty="0" err="1">
                          <a:solidFill>
                            <a:sysClr val="windowText" lastClr="000000"/>
                          </a:solidFill>
                        </a:rPr>
                        <a:t>Mulai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300" dirty="0" err="1">
                          <a:solidFill>
                            <a:sysClr val="windowText" lastClr="000000"/>
                          </a:solidFill>
                        </a:rPr>
                        <a:t>berkembang</a:t>
                      </a:r>
                      <a:endParaRPr lang="en-GB" sz="13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300" dirty="0" err="1">
                          <a:solidFill>
                            <a:sysClr val="windowText" lastClr="000000"/>
                          </a:solidFill>
                        </a:rPr>
                        <a:t>Berkembang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300" dirty="0" err="1">
                          <a:solidFill>
                            <a:sysClr val="windowText" lastClr="000000"/>
                          </a:solidFill>
                        </a:rPr>
                        <a:t>sesuai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300" dirty="0" err="1">
                          <a:solidFill>
                            <a:sysClr val="windowText" lastClr="000000"/>
                          </a:solidFill>
                        </a:rPr>
                        <a:t>harapan</a:t>
                      </a:r>
                      <a:endParaRPr lang="en-GB" sz="13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300" dirty="0" err="1">
                          <a:solidFill>
                            <a:sysClr val="windowText" lastClr="000000"/>
                          </a:solidFill>
                        </a:rPr>
                        <a:t>Sangat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300" dirty="0" err="1">
                          <a:solidFill>
                            <a:sysClr val="windowText" lastClr="000000"/>
                          </a:solidFill>
                        </a:rPr>
                        <a:t>berkembang</a:t>
                      </a:r>
                      <a:endParaRPr lang="en-GB" sz="13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4136914"/>
                  </a:ext>
                </a:extLst>
              </a:tr>
              <a:tr h="1143583">
                <a:tc>
                  <a:txBody>
                    <a:bodyPr/>
                    <a:lstStyle/>
                    <a:p>
                      <a:pPr algn="just"/>
                      <a:r>
                        <a:rPr lang="en-GB" sz="1300"/>
                        <a:t>Merawat diri secara fisik, mental , dan spiritual</a:t>
                      </a:r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300"/>
                        <a:t>Mulai membiasakan diri untuk disiplin, rapi, membersihkan danmerawat tubuh, menjaga tingkah laku dan perkataan dalam semua aktivitas kesehariannya</a:t>
                      </a:r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300"/>
                        <a:t>Memperhatikan kesehatan jasmani,mental dan rohani dengan melakukan aktivitas fisik, sosial, dan ibadah</a:t>
                      </a:r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300" dirty="0" err="1"/>
                        <a:t>Mengidentifikasi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pentingnya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menjaga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keseimbangan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kesehatan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jasmani</a:t>
                      </a:r>
                      <a:r>
                        <a:rPr lang="en-GB" sz="1300" dirty="0"/>
                        <a:t>, mental dan </a:t>
                      </a:r>
                      <a:r>
                        <a:rPr lang="en-GB" sz="1300" dirty="0" err="1"/>
                        <a:t>rohani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serta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berupaya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menyeimbangkan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aktivitas</a:t>
                      </a:r>
                      <a:r>
                        <a:rPr lang="en-GB" sz="1300" dirty="0"/>
                        <a:t>  </a:t>
                      </a:r>
                      <a:r>
                        <a:rPr lang="en-GB" sz="1300" dirty="0" err="1"/>
                        <a:t>fisik</a:t>
                      </a:r>
                      <a:r>
                        <a:rPr lang="en-GB" sz="1300" dirty="0"/>
                        <a:t>, </a:t>
                      </a:r>
                      <a:r>
                        <a:rPr lang="en-GB" sz="1300" dirty="0" err="1"/>
                        <a:t>sosial</a:t>
                      </a:r>
                      <a:r>
                        <a:rPr lang="en-GB" sz="1300" dirty="0"/>
                        <a:t>, dan ibadah</a:t>
                      </a:r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300"/>
                        <a:t>Melakukan aktivitas fisik, sosial, dan ibadah secara seimbang.</a:t>
                      </a:r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0402583"/>
                  </a:ext>
                </a:extLst>
              </a:tr>
              <a:tr h="945101">
                <a:tc>
                  <a:txBody>
                    <a:bodyPr/>
                    <a:lstStyle/>
                    <a:p>
                      <a:pPr algn="just"/>
                      <a:r>
                        <a:rPr lang="en-GB" sz="1300"/>
                        <a:t>Berempati kepada orang lain</a:t>
                      </a:r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300"/>
                        <a:t>Terbiasa memberikan apresiasi dilingkungan sekolah dan masyarakat</a:t>
                      </a:r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300"/>
                        <a:t>Mulai memkamung sesuatu dari perspektif orang lain serta mengidentifikasi kebaikan dankelebihan orang sekitarnya</a:t>
                      </a:r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300"/>
                        <a:t>Memahami perasaan dan sudut pkamung orang dan/ atau kelompok lain yang tidak pernah dikenalnya</a:t>
                      </a:r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300"/>
                        <a:t>Memahami dan menghargai perasaan dan sudut pkamung dan/ atau kelompok lain.</a:t>
                      </a:r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2581222"/>
                  </a:ext>
                </a:extLst>
              </a:tr>
              <a:tr h="1554065">
                <a:tc>
                  <a:txBody>
                    <a:bodyPr/>
                    <a:lstStyle/>
                    <a:p>
                      <a:pPr algn="just"/>
                      <a:r>
                        <a:rPr lang="en-GB" sz="1300"/>
                        <a:t>Mengembangkan refleksi diri</a:t>
                      </a:r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300"/>
                        <a:t>Melakukan refleksi untuk mengidentifikasi kekuatan, kelemahan, dan prestasi dirinya, serta situasi yang dapat mendukung dan menghambat pembelajaran dan pengembangan dirinya</a:t>
                      </a:r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300"/>
                        <a:t>Melakukan refleksi untuk mengidentifikasi faktor-faktor didalam maupun diluar dirinya yang dapat mendukung/menghambatnya dalam belajar dan mengembangkan doro; serta mengidentifikasi cara-cara untuk mengatasi kekurangannya.</a:t>
                      </a:r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300" dirty="0" err="1"/>
                        <a:t>Memonitor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kemajuan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belajar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dicapai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serta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memprediksi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tantangan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pribadi</a:t>
                      </a:r>
                      <a:r>
                        <a:rPr lang="en-GB" sz="1300" dirty="0"/>
                        <a:t> dan </a:t>
                      </a:r>
                      <a:r>
                        <a:rPr lang="en-GB" sz="1300" dirty="0" err="1"/>
                        <a:t>akademik</a:t>
                      </a:r>
                      <a:r>
                        <a:rPr lang="en-GB" sz="1300" dirty="0"/>
                        <a:t> yang </a:t>
                      </a:r>
                      <a:r>
                        <a:rPr lang="en-GB" sz="1300" dirty="0" err="1"/>
                        <a:t>kaan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muncul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berlkamuskan</a:t>
                      </a:r>
                      <a:r>
                        <a:rPr lang="en-GB" sz="1300" dirty="0"/>
                        <a:t> pada </a:t>
                      </a:r>
                      <a:r>
                        <a:rPr lang="en-GB" sz="1300" dirty="0" err="1"/>
                        <a:t>pengalamannya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untuk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mempertimbangkan</a:t>
                      </a:r>
                      <a:r>
                        <a:rPr lang="en-GB" sz="1300" dirty="0"/>
                        <a:t> strategi </a:t>
                      </a:r>
                      <a:r>
                        <a:rPr lang="en-GB" sz="1300" dirty="0" err="1"/>
                        <a:t>belajar</a:t>
                      </a:r>
                      <a:r>
                        <a:rPr lang="en-GB" sz="1300" dirty="0"/>
                        <a:t> yang </a:t>
                      </a:r>
                      <a:r>
                        <a:rPr lang="en-GB" sz="1300" dirty="0" err="1"/>
                        <a:t>sesuai</a:t>
                      </a:r>
                      <a:r>
                        <a:rPr lang="en-GB" sz="1300" dirty="0"/>
                        <a:t>.</a:t>
                      </a:r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300"/>
                        <a:t>Melakukan refleksi terhadap umpan balik dari teman, guru, dan orang dewasa kainnya, serta informas-informasi karir yang akan dipilih untuk menganalisis karakteristik dan keterampilan yang dibutuhkan dalam menunjang atau menghambat karirnya di masa depan.</a:t>
                      </a:r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0782768"/>
                  </a:ext>
                </a:extLst>
              </a:tr>
              <a:tr h="1761282">
                <a:tc>
                  <a:txBody>
                    <a:bodyPr/>
                    <a:lstStyle/>
                    <a:p>
                      <a:pPr algn="just"/>
                      <a:r>
                        <a:rPr lang="en-GB" sz="1300" dirty="0" err="1"/>
                        <a:t>Regulasi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emosi</a:t>
                      </a:r>
                      <a:endParaRPr lang="en-GB" sz="1300" dirty="0"/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300" dirty="0" err="1"/>
                        <a:t>Mengetahui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adanya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pengaruh</a:t>
                      </a:r>
                      <a:r>
                        <a:rPr lang="en-GB" sz="1300" dirty="0"/>
                        <a:t> orang lain, </a:t>
                      </a:r>
                      <a:r>
                        <a:rPr lang="en-GB" sz="1300" dirty="0" err="1"/>
                        <a:t>situasi</a:t>
                      </a:r>
                      <a:r>
                        <a:rPr lang="en-GB" sz="1300" dirty="0"/>
                        <a:t>, dan </a:t>
                      </a:r>
                      <a:r>
                        <a:rPr lang="en-GB" sz="1300" dirty="0" err="1"/>
                        <a:t>peristiwa</a:t>
                      </a:r>
                      <a:r>
                        <a:rPr lang="en-GB" sz="1300" dirty="0"/>
                        <a:t> yang </a:t>
                      </a:r>
                      <a:r>
                        <a:rPr lang="en-GB" sz="1300" dirty="0" err="1"/>
                        <a:t>terjadi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terhadap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emosi</a:t>
                      </a:r>
                      <a:r>
                        <a:rPr lang="en-GB" sz="1300" dirty="0"/>
                        <a:t> yang </a:t>
                      </a:r>
                      <a:r>
                        <a:rPr lang="en-GB" sz="1300" dirty="0" err="1"/>
                        <a:t>dirasakannya</a:t>
                      </a:r>
                      <a:r>
                        <a:rPr lang="en-GB" sz="1300" dirty="0"/>
                        <a:t>; </a:t>
                      </a:r>
                      <a:r>
                        <a:rPr lang="en-GB" sz="1300" dirty="0" err="1"/>
                        <a:t>serta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berupaya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untuk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mengekspresikan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emosi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secara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tepat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dengan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mempertimbangkan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perasaan</a:t>
                      </a:r>
                      <a:r>
                        <a:rPr lang="en-GB" sz="1300" dirty="0"/>
                        <a:t> dan </a:t>
                      </a:r>
                      <a:r>
                        <a:rPr lang="en-GB" sz="1300" dirty="0" err="1"/>
                        <a:t>kebutuhan</a:t>
                      </a:r>
                      <a:r>
                        <a:rPr lang="en-GB" sz="1300" dirty="0"/>
                        <a:t> orang lain </a:t>
                      </a:r>
                      <a:r>
                        <a:rPr lang="en-GB" sz="1300" dirty="0" err="1"/>
                        <a:t>disekitarnya</a:t>
                      </a:r>
                      <a:endParaRPr lang="en-GB" sz="1300" dirty="0"/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300"/>
                        <a:t>Memahami perbedaan emosi yang dirasakan dena dampaknya terhadap proses belajar dan interaksinya dengan orang lain; serta mencoba cara-cara yang sesuai untuk mengelola emosi agar dapat menunjang aktivitas belajar dan interaksinya dengan orang lain.</a:t>
                      </a:r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300"/>
                        <a:t>Memahami dan memprediksi konsekuensi dari emosi dan pengekspresiannya dan Menyusun Langkah-Langkah untuk mengelola emosinya dalam pelaksanaan belajar dan interaksi dengan orang lain.</a:t>
                      </a:r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300" dirty="0" err="1"/>
                        <a:t>Mengendalikan</a:t>
                      </a:r>
                      <a:r>
                        <a:rPr lang="en-GB" sz="1300" dirty="0"/>
                        <a:t> dan </a:t>
                      </a:r>
                      <a:r>
                        <a:rPr lang="en-GB" sz="1300" dirty="0" err="1"/>
                        <a:t>menyesuaikan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emosi</a:t>
                      </a:r>
                      <a:r>
                        <a:rPr lang="en-GB" sz="1300" dirty="0"/>
                        <a:t> yang </a:t>
                      </a:r>
                      <a:r>
                        <a:rPr lang="en-GB" sz="1300" dirty="0" err="1"/>
                        <a:t>dirasakannya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secara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tepat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ketika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menghadapi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situasi</a:t>
                      </a:r>
                      <a:r>
                        <a:rPr lang="en-GB" sz="1300" dirty="0"/>
                        <a:t> yang </a:t>
                      </a:r>
                      <a:r>
                        <a:rPr lang="en-GB" sz="1300" dirty="0" err="1"/>
                        <a:t>menantang</a:t>
                      </a:r>
                      <a:r>
                        <a:rPr lang="en-GB" sz="1300" dirty="0"/>
                        <a:t> dan </a:t>
                      </a:r>
                      <a:r>
                        <a:rPr lang="en-GB" sz="1300" dirty="0" err="1"/>
                        <a:t>menekan</a:t>
                      </a:r>
                      <a:r>
                        <a:rPr lang="en-GB" sz="1300" dirty="0"/>
                        <a:t> pada </a:t>
                      </a:r>
                      <a:r>
                        <a:rPr lang="en-GB" sz="1300" dirty="0" err="1"/>
                        <a:t>konteks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belajar</a:t>
                      </a:r>
                      <a:r>
                        <a:rPr lang="en-GB" sz="1300" dirty="0"/>
                        <a:t>, </a:t>
                      </a:r>
                      <a:r>
                        <a:rPr lang="en-GB" sz="1300" dirty="0" err="1"/>
                        <a:t>relasi</a:t>
                      </a:r>
                      <a:r>
                        <a:rPr lang="en-GB" sz="1300" dirty="0"/>
                        <a:t>, dan </a:t>
                      </a:r>
                      <a:r>
                        <a:rPr lang="en-GB" sz="1300" dirty="0" err="1"/>
                        <a:t>pekerjaan</a:t>
                      </a:r>
                      <a:r>
                        <a:rPr lang="en-GB" sz="1300" dirty="0"/>
                        <a:t>.</a:t>
                      </a:r>
                    </a:p>
                  </a:txBody>
                  <a:tcPr marL="76148" marR="76148" marT="38074" marB="38074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7116057"/>
                  </a:ext>
                </a:extLst>
              </a:tr>
            </a:tbl>
          </a:graphicData>
        </a:graphic>
      </p:graphicFrame>
      <p:sp>
        <p:nvSpPr>
          <p:cNvPr id="5" name="Google Shape;93;p18">
            <a:extLst>
              <a:ext uri="{FF2B5EF4-FFF2-40B4-BE49-F238E27FC236}">
                <a16:creationId xmlns:a16="http://schemas.microsoft.com/office/drawing/2014/main" id="{7137974B-0DCF-4A4E-85E0-253D636ECD94}"/>
              </a:ext>
            </a:extLst>
          </p:cNvPr>
          <p:cNvSpPr txBox="1">
            <a:spLocks/>
          </p:cNvSpPr>
          <p:nvPr/>
        </p:nvSpPr>
        <p:spPr>
          <a:xfrm>
            <a:off x="0" y="73249"/>
            <a:ext cx="8520600" cy="2784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lang="nn-NO" sz="1400" b="1" dirty="0">
                <a:solidFill>
                  <a:sysClr val="windowText" lastClr="000000"/>
                </a:solidFill>
                <a:latin typeface="+mn-lt"/>
                <a:ea typeface="Raleway"/>
                <a:cs typeface="Raleway"/>
                <a:sym typeface="Raleway"/>
              </a:rPr>
              <a:t>(Referensi) Perkembangan Sub-elemen Antarfase  </a:t>
            </a:r>
            <a:endParaRPr lang="nn-NO" sz="1400" dirty="0">
              <a:solidFill>
                <a:sysClr val="windowText" lastClr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635961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F1360-CFA3-4062-AA32-F6AA5F5E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574" y="1265259"/>
            <a:ext cx="3361509" cy="1499616"/>
          </a:xfrm>
        </p:spPr>
        <p:txBody>
          <a:bodyPr>
            <a:normAutofit fontScale="90000"/>
          </a:bodyPr>
          <a:lstStyle/>
          <a:p>
            <a:pPr algn="r"/>
            <a:r>
              <a:rPr lang="en-GB" i="1" dirty="0"/>
              <a:t>(self awareness)</a:t>
            </a:r>
            <a:br>
              <a:rPr lang="en-GB" dirty="0"/>
            </a:br>
            <a:r>
              <a:rPr lang="en-GB" dirty="0" err="1"/>
              <a:t>Aktivitas</a:t>
            </a:r>
            <a:r>
              <a:rPr lang="en-GB" dirty="0"/>
              <a:t> 1 : </a:t>
            </a:r>
            <a:r>
              <a:rPr lang="en-GB" dirty="0" err="1"/>
              <a:t>Mengenal</a:t>
            </a:r>
            <a:r>
              <a:rPr lang="en-GB" dirty="0"/>
              <a:t> </a:t>
            </a:r>
            <a:r>
              <a:rPr lang="en-GB" dirty="0" err="1"/>
              <a:t>kesejahteraan</a:t>
            </a:r>
            <a:r>
              <a:rPr lang="en-GB" dirty="0"/>
              <a:t> </a:t>
            </a:r>
            <a:r>
              <a:rPr lang="en-GB" dirty="0" err="1"/>
              <a:t>diri</a:t>
            </a:r>
            <a:endParaRPr lang="en-GB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2686AB30-1E65-457E-B967-9ED873DCDB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6647" y="590844"/>
            <a:ext cx="7908188" cy="4783363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Font typeface="Tw Cen MT" panose="020B0602020104020603" pitchFamily="34" charset="0"/>
              <a:buNone/>
            </a:pPr>
            <a:r>
              <a:rPr lang="en-GB" sz="1400" b="1" dirty="0" err="1">
                <a:cs typeface="Calibri" panose="020F0502020204030204" pitchFamily="34" charset="0"/>
              </a:rPr>
              <a:t>Persiapan</a:t>
            </a:r>
            <a:r>
              <a:rPr lang="en-GB" sz="1400" dirty="0">
                <a:cs typeface="Calibri" panose="020F0502020204030204" pitchFamily="34" charset="0"/>
              </a:rPr>
              <a:t>: </a:t>
            </a:r>
          </a:p>
          <a:p>
            <a:pPr marL="228600" indent="-228600" algn="just">
              <a:spcBef>
                <a:spcPts val="0"/>
              </a:spcBef>
              <a:buFont typeface="+mj-lt"/>
              <a:buAutoNum type="arabicPeriod"/>
            </a:pPr>
            <a:r>
              <a:rPr lang="en-GB" sz="1400" dirty="0">
                <a:cs typeface="Calibri" panose="020F0502020204030204" pitchFamily="34" charset="0"/>
              </a:rPr>
              <a:t>Guru </a:t>
            </a:r>
            <a:r>
              <a:rPr lang="en-GB" sz="1400" dirty="0" err="1">
                <a:cs typeface="Calibri" panose="020F0502020204030204" pitchFamily="34" charset="0"/>
              </a:rPr>
              <a:t>mencari</a:t>
            </a:r>
            <a:r>
              <a:rPr lang="en-GB" sz="1400" dirty="0">
                <a:cs typeface="Calibri" panose="020F0502020204030204" pitchFamily="34" charset="0"/>
              </a:rPr>
              <a:t> dan </a:t>
            </a:r>
            <a:r>
              <a:rPr lang="en-GB" sz="1400" dirty="0" err="1">
                <a:cs typeface="Calibri" panose="020F0502020204030204" pitchFamily="34" charset="0"/>
              </a:rPr>
              <a:t>mempelajari</a:t>
            </a:r>
            <a:r>
              <a:rPr lang="en-GB" sz="1400" dirty="0">
                <a:cs typeface="Calibri" panose="020F0502020204030204" pitchFamily="34" charset="0"/>
              </a:rPr>
              <a:t> </a:t>
            </a:r>
            <a:r>
              <a:rPr lang="en-GB" sz="1400" dirty="0" err="1">
                <a:cs typeface="Calibri" panose="020F0502020204030204" pitchFamily="34" charset="0"/>
              </a:rPr>
              <a:t>materi</a:t>
            </a:r>
            <a:r>
              <a:rPr lang="en-GB" sz="1400" dirty="0">
                <a:cs typeface="Calibri" panose="020F0502020204030204" pitchFamily="34" charset="0"/>
              </a:rPr>
              <a:t> </a:t>
            </a:r>
            <a:r>
              <a:rPr lang="en-GB" sz="1400" dirty="0" err="1">
                <a:cs typeface="Calibri" panose="020F0502020204030204" pitchFamily="34" charset="0"/>
              </a:rPr>
              <a:t>mengenai</a:t>
            </a:r>
            <a:r>
              <a:rPr lang="en-GB" sz="1400" dirty="0">
                <a:cs typeface="Calibri" panose="020F0502020204030204" pitchFamily="34" charset="0"/>
              </a:rPr>
              <a:t> </a:t>
            </a:r>
            <a:r>
              <a:rPr lang="en-GB" sz="1400" dirty="0" err="1">
                <a:cs typeface="Calibri" panose="020F0502020204030204" pitchFamily="34" charset="0"/>
              </a:rPr>
              <a:t>kesejahteraan</a:t>
            </a:r>
            <a:r>
              <a:rPr lang="en-GB" sz="1400" dirty="0">
                <a:cs typeface="Calibri" panose="020F0502020204030204" pitchFamily="34" charset="0"/>
              </a:rPr>
              <a:t> </a:t>
            </a:r>
            <a:r>
              <a:rPr lang="en-GB" sz="1400" dirty="0" err="1">
                <a:cs typeface="Calibri" panose="020F0502020204030204" pitchFamily="34" charset="0"/>
              </a:rPr>
              <a:t>diri</a:t>
            </a:r>
            <a:r>
              <a:rPr lang="en-GB" sz="1400" dirty="0">
                <a:cs typeface="Calibri" panose="020F0502020204030204" pitchFamily="34" charset="0"/>
              </a:rPr>
              <a:t> </a:t>
            </a:r>
            <a:r>
              <a:rPr lang="en-GB" sz="1400" dirty="0" err="1">
                <a:cs typeface="Calibri" panose="020F0502020204030204" pitchFamily="34" charset="0"/>
              </a:rPr>
              <a:t>peserta</a:t>
            </a:r>
            <a:r>
              <a:rPr lang="en-GB" sz="1400" dirty="0">
                <a:cs typeface="Calibri" panose="020F0502020204030204" pitchFamily="34" charset="0"/>
              </a:rPr>
              <a:t> </a:t>
            </a:r>
            <a:r>
              <a:rPr lang="en-GB" sz="1400" dirty="0" err="1">
                <a:cs typeface="Calibri" panose="020F0502020204030204" pitchFamily="34" charset="0"/>
              </a:rPr>
              <a:t>didik</a:t>
            </a:r>
            <a:r>
              <a:rPr lang="en-GB" sz="1400" dirty="0">
                <a:cs typeface="Calibri" panose="020F0502020204030204" pitchFamily="34" charset="0"/>
              </a:rPr>
              <a:t> dan </a:t>
            </a:r>
            <a:r>
              <a:rPr lang="en-GB" sz="1400" dirty="0" err="1">
                <a:cs typeface="Calibri" panose="020F0502020204030204" pitchFamily="34" charset="0"/>
              </a:rPr>
              <a:t>cakupannya</a:t>
            </a:r>
            <a:endParaRPr lang="en-GB" sz="1400" dirty="0">
              <a:cs typeface="Calibri" panose="020F0502020204030204" pitchFamily="34" charset="0"/>
            </a:endParaRPr>
          </a:p>
          <a:p>
            <a:pPr marL="228600" indent="-228600" algn="just">
              <a:spcBef>
                <a:spcPts val="0"/>
              </a:spcBef>
              <a:buFont typeface="+mj-lt"/>
              <a:buAutoNum type="arabicPeriod"/>
            </a:pPr>
            <a:r>
              <a:rPr lang="en-GB" sz="1400" dirty="0">
                <a:cs typeface="Calibri" panose="020F0502020204030204" pitchFamily="34" charset="0"/>
              </a:rPr>
              <a:t>Guru </a:t>
            </a:r>
            <a:r>
              <a:rPr lang="en-GB" sz="1400" dirty="0" err="1">
                <a:cs typeface="Calibri" panose="020F0502020204030204" pitchFamily="34" charset="0"/>
              </a:rPr>
              <a:t>membuat</a:t>
            </a:r>
            <a:r>
              <a:rPr lang="en-GB" sz="1400" dirty="0">
                <a:cs typeface="Calibri" panose="020F0502020204030204" pitchFamily="34" charset="0"/>
              </a:rPr>
              <a:t> </a:t>
            </a:r>
            <a:r>
              <a:rPr lang="en-GB" sz="1400" dirty="0" err="1">
                <a:cs typeface="Calibri" panose="020F0502020204030204" pitchFamily="34" charset="0"/>
              </a:rPr>
              <a:t>presentasi</a:t>
            </a:r>
            <a:r>
              <a:rPr lang="en-GB" sz="1400" dirty="0">
                <a:cs typeface="Calibri" panose="020F0502020204030204" pitchFamily="34" charset="0"/>
              </a:rPr>
              <a:t> </a:t>
            </a:r>
            <a:r>
              <a:rPr lang="en-GB" sz="1400" dirty="0" err="1">
                <a:cs typeface="Calibri" panose="020F0502020204030204" pitchFamily="34" charset="0"/>
              </a:rPr>
              <a:t>mengenai</a:t>
            </a:r>
            <a:r>
              <a:rPr lang="en-GB" sz="1400" dirty="0">
                <a:cs typeface="Calibri" panose="020F0502020204030204" pitchFamily="34" charset="0"/>
              </a:rPr>
              <a:t> </a:t>
            </a:r>
            <a:r>
              <a:rPr lang="en-GB" sz="1400" dirty="0" err="1">
                <a:cs typeface="Calibri" panose="020F0502020204030204" pitchFamily="34" charset="0"/>
              </a:rPr>
              <a:t>kesejahteraan</a:t>
            </a:r>
            <a:r>
              <a:rPr lang="en-GB" sz="1400" dirty="0">
                <a:cs typeface="Calibri" panose="020F0502020204030204" pitchFamily="34" charset="0"/>
              </a:rPr>
              <a:t> </a:t>
            </a:r>
            <a:r>
              <a:rPr lang="en-GB" sz="1400" dirty="0" err="1">
                <a:cs typeface="Calibri" panose="020F0502020204030204" pitchFamily="34" charset="0"/>
              </a:rPr>
              <a:t>diri</a:t>
            </a:r>
            <a:r>
              <a:rPr lang="en-GB" sz="1400" dirty="0">
                <a:cs typeface="Calibri" panose="020F0502020204030204" pitchFamily="34" charset="0"/>
              </a:rPr>
              <a:t> </a:t>
            </a:r>
            <a:r>
              <a:rPr lang="en-GB" sz="1400" dirty="0" err="1">
                <a:cs typeface="Calibri" panose="020F0502020204030204" pitchFamily="34" charset="0"/>
              </a:rPr>
              <a:t>peserta</a:t>
            </a:r>
            <a:r>
              <a:rPr lang="en-GB" sz="1400" dirty="0">
                <a:cs typeface="Calibri" panose="020F0502020204030204" pitchFamily="34" charset="0"/>
              </a:rPr>
              <a:t> </a:t>
            </a:r>
            <a:r>
              <a:rPr lang="en-GB" sz="1400" dirty="0" err="1">
                <a:cs typeface="Calibri" panose="020F0502020204030204" pitchFamily="34" charset="0"/>
              </a:rPr>
              <a:t>didik</a:t>
            </a:r>
            <a:r>
              <a:rPr lang="en-GB" sz="1400" dirty="0">
                <a:cs typeface="Calibri" panose="020F0502020204030204" pitchFamily="34" charset="0"/>
              </a:rPr>
              <a:t> yang </a:t>
            </a:r>
            <a:r>
              <a:rPr lang="en-GB" sz="1400" dirty="0" err="1">
                <a:cs typeface="Calibri" panose="020F0502020204030204" pitchFamily="34" charset="0"/>
              </a:rPr>
              <a:t>mencakup</a:t>
            </a:r>
            <a:r>
              <a:rPr lang="en-GB" sz="1400" dirty="0">
                <a:cs typeface="Calibri" panose="020F0502020204030204" pitchFamily="34" charset="0"/>
              </a:rPr>
              <a:t> </a:t>
            </a:r>
            <a:r>
              <a:rPr lang="en-GB" sz="1400" dirty="0" err="1">
                <a:cs typeface="Calibri" panose="020F0502020204030204" pitchFamily="34" charset="0"/>
              </a:rPr>
              <a:t>kesehatan</a:t>
            </a:r>
            <a:r>
              <a:rPr lang="en-GB" sz="1400" dirty="0">
                <a:cs typeface="Calibri" panose="020F0502020204030204" pitchFamily="34" charset="0"/>
              </a:rPr>
              <a:t> mental dan </a:t>
            </a:r>
            <a:r>
              <a:rPr lang="en-GB" sz="1400" dirty="0" err="1">
                <a:cs typeface="Calibri" panose="020F0502020204030204" pitchFamily="34" charset="0"/>
              </a:rPr>
              <a:t>fisik</a:t>
            </a:r>
            <a:r>
              <a:rPr lang="en-GB" sz="1400" dirty="0">
                <a:cs typeface="Calibri" panose="020F0502020204030204" pitchFamily="34" charset="0"/>
              </a:rPr>
              <a:t>.</a:t>
            </a:r>
          </a:p>
          <a:p>
            <a:pPr marL="0" indent="0" algn="just">
              <a:spcBef>
                <a:spcPts val="0"/>
              </a:spcBef>
              <a:buFont typeface="Tw Cen MT" panose="020B0602020104020603" pitchFamily="34" charset="0"/>
              <a:buNone/>
            </a:pPr>
            <a:endParaRPr lang="en-GB" sz="1400" dirty="0">
              <a:cs typeface="Calibri" panose="020F0502020204030204" pitchFamily="34" charset="0"/>
            </a:endParaRPr>
          </a:p>
          <a:p>
            <a:pPr marL="0" indent="0" algn="just">
              <a:spcBef>
                <a:spcPts val="0"/>
              </a:spcBef>
              <a:buFont typeface="Tw Cen MT" panose="020B0602020104020603" pitchFamily="34" charset="0"/>
              <a:buNone/>
            </a:pPr>
            <a:r>
              <a:rPr lang="en-GB" sz="1400" b="1" dirty="0" err="1">
                <a:cs typeface="Calibri" panose="020F0502020204030204" pitchFamily="34" charset="0"/>
              </a:rPr>
              <a:t>Pelaksanaan</a:t>
            </a:r>
            <a:r>
              <a:rPr lang="en-GB" sz="1400" dirty="0">
                <a:cs typeface="Calibri" panose="020F0502020204030204" pitchFamily="34" charset="0"/>
              </a:rPr>
              <a:t>: </a:t>
            </a:r>
          </a:p>
          <a:p>
            <a:pPr marL="228600" indent="-228600" algn="just">
              <a:spcBef>
                <a:spcPts val="0"/>
              </a:spcBef>
              <a:buFont typeface="+mj-lt"/>
              <a:buAutoNum type="arabicPeriod"/>
            </a:pP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Guru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memulai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perkenalan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menanyakan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beberapa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pertanyaan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pemantik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:</a:t>
            </a:r>
          </a:p>
          <a:p>
            <a:pPr marL="731520" lvl="1" indent="-228600" algn="just">
              <a:spcBef>
                <a:spcPts val="0"/>
              </a:spcBef>
              <a:buFont typeface="+mj-lt"/>
              <a:buAutoNum type="alphaLcPeriod"/>
            </a:pP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Apa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makna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kesejahteraan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diri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bagi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peserta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didik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pPr marL="731520" lvl="1" indent="-228600" algn="just">
              <a:spcBef>
                <a:spcPts val="0"/>
              </a:spcBef>
              <a:buFont typeface="+mj-lt"/>
              <a:buAutoNum type="alphaLcPeriod"/>
            </a:pP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Apa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tercakup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kesejahteraan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peserta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didik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pPr marL="731520" lvl="1" indent="-228600" algn="just">
              <a:spcBef>
                <a:spcPts val="0"/>
              </a:spcBef>
              <a:buFont typeface="+mj-lt"/>
              <a:buAutoNum type="alphaLcPeriod"/>
            </a:pP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Apa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saja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pengaruh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kesejahteraan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diri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seseorang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terhadap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kehidupannya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pPr algn="just">
              <a:spcBef>
                <a:spcPts val="0"/>
              </a:spcBef>
              <a:buFont typeface="+mj-lt"/>
              <a:buAutoNum type="arabicPeriod"/>
            </a:pP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Peserta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didik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diberi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waktu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menuliskan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jawaban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atas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pertanyaan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diberikan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sebelumnya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selembar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kertas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atau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dilembaran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telah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disediakan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algn="just">
              <a:spcBef>
                <a:spcPts val="0"/>
              </a:spcBef>
              <a:buFont typeface="+mj-lt"/>
              <a:buAutoNum type="arabicPeriod"/>
            </a:pP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Peserta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didik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dibagi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menjadi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bebapa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kelompok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kecil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(4-5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peserta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didik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kelompok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) dan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memicu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peserta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didik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berdiskusi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mengenai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hasil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pemikiran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mereka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>
              <a:spcBef>
                <a:spcPts val="0"/>
              </a:spcBef>
              <a:buFont typeface="+mj-lt"/>
              <a:buAutoNum type="arabicPeriod"/>
            </a:pP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Perwakilan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masing-masing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kelompok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mempresentasikan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hasil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diskusi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mereka</a:t>
            </a:r>
            <a:endParaRPr lang="en-GB" sz="14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spcBef>
                <a:spcPts val="0"/>
              </a:spcBef>
              <a:buFont typeface="+mj-lt"/>
              <a:buAutoNum type="arabicPeriod"/>
            </a:pP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Guru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memperkenalkan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tema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dan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tujuan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projek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ini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serta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menjelaskan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relevansi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tema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ini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terhadap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kegiatan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belajar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peserta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didik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>
              <a:spcBef>
                <a:spcPts val="0"/>
              </a:spcBef>
              <a:buFont typeface="+mj-lt"/>
              <a:buAutoNum type="arabicPeriod"/>
            </a:pP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Peserta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didik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diberi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kesempatan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bertanya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pada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akhir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 err="1">
                <a:ea typeface="Calibri" panose="020F0502020204030204" pitchFamily="34" charset="0"/>
                <a:cs typeface="Calibri" panose="020F0502020204030204" pitchFamily="34" charset="0"/>
              </a:rPr>
              <a:t>aktivitas</a:t>
            </a:r>
            <a:r>
              <a:rPr lang="en-GB" sz="1400" dirty="0"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800"/>
              </a:spcAft>
              <a:buFont typeface="Tw Cen MT" panose="020B0602020104020603" pitchFamily="34" charset="0"/>
              <a:buNone/>
            </a:pPr>
            <a:endParaRPr lang="en-GB" sz="14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spcBef>
                <a:spcPts val="0"/>
              </a:spcBef>
              <a:spcAft>
                <a:spcPts val="800"/>
              </a:spcAft>
              <a:buFont typeface="Calibri" panose="020F0502020204030204" pitchFamily="34" charset="0"/>
              <a:buChar char="-"/>
            </a:pPr>
            <a:endParaRPr lang="en-GB" sz="14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spcBef>
                <a:spcPts val="0"/>
              </a:spcBef>
              <a:spcAft>
                <a:spcPts val="800"/>
              </a:spcAft>
              <a:buFont typeface="Tw Cen MT" panose="020B0602020104020603" pitchFamily="34" charset="0"/>
              <a:buNone/>
            </a:pPr>
            <a:endParaRPr lang="en-GB" sz="14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spcBef>
                <a:spcPts val="0"/>
              </a:spcBef>
            </a:pPr>
            <a:endParaRPr lang="en-GB" sz="1400" dirty="0">
              <a:cs typeface="Calibri" panose="020F0502020204030204" pitchFamily="34" charset="0"/>
            </a:endParaRPr>
          </a:p>
          <a:p>
            <a:pPr marL="0" indent="0" algn="just">
              <a:buNone/>
            </a:pPr>
            <a:endParaRPr lang="en-GB" sz="1400" dirty="0">
              <a:cs typeface="Calibri" panose="020F0502020204030204" pitchFamily="34" charset="0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E28E4D8A-7221-413E-A8BD-E74A1FD4BA73}"/>
              </a:ext>
            </a:extLst>
          </p:cNvPr>
          <p:cNvSpPr txBox="1">
            <a:spLocks/>
          </p:cNvSpPr>
          <p:nvPr/>
        </p:nvSpPr>
        <p:spPr>
          <a:xfrm>
            <a:off x="-1" y="4020748"/>
            <a:ext cx="3361509" cy="17817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indent="0" algn="r">
              <a:spcBef>
                <a:spcPts val="0"/>
              </a:spcBef>
              <a:buFont typeface="Tw Cen MT" panose="020B0602020104020603" pitchFamily="34" charset="0"/>
              <a:buNone/>
            </a:pPr>
            <a:r>
              <a:rPr lang="en-GB" sz="1400" spc="0" dirty="0">
                <a:ln w="0"/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Peran guru: </a:t>
            </a:r>
            <a:r>
              <a:rPr lang="en-GB" sz="1400" spc="0" dirty="0" err="1">
                <a:ln w="0"/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narasumber</a:t>
            </a:r>
            <a:r>
              <a:rPr lang="en-GB" sz="1400" spc="0" dirty="0">
                <a:ln w="0"/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dan </a:t>
            </a:r>
            <a:r>
              <a:rPr lang="en-GB" sz="1400" spc="0" dirty="0" err="1">
                <a:ln w="0"/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fasilitator</a:t>
            </a:r>
            <a:endParaRPr lang="en-GB" sz="1400" spc="0" dirty="0">
              <a:ln w="0"/>
              <a:solidFill>
                <a:schemeClr val="tx1"/>
              </a:solidFill>
              <a:latin typeface="+mn-lt"/>
              <a:cs typeface="Calibri" panose="020F0502020204030204" pitchFamily="34" charset="0"/>
            </a:endParaRPr>
          </a:p>
          <a:p>
            <a:pPr marL="0" indent="0" algn="r">
              <a:spcBef>
                <a:spcPts val="0"/>
              </a:spcBef>
              <a:buFont typeface="Tw Cen MT" panose="020B0602020104020603" pitchFamily="34" charset="0"/>
              <a:buNone/>
            </a:pPr>
            <a:r>
              <a:rPr lang="en-GB" sz="1400" spc="0" dirty="0">
                <a:ln w="0"/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Waktu: 2 jam</a:t>
            </a:r>
          </a:p>
          <a:p>
            <a:pPr marL="0" indent="0" algn="r">
              <a:spcBef>
                <a:spcPts val="0"/>
              </a:spcBef>
              <a:buFont typeface="Tw Cen MT" panose="020B0602020104020603" pitchFamily="34" charset="0"/>
              <a:buNone/>
            </a:pPr>
            <a:r>
              <a:rPr lang="en-GB" sz="1400" spc="0" dirty="0" err="1">
                <a:ln w="0"/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Materi</a:t>
            </a:r>
            <a:r>
              <a:rPr lang="en-GB" sz="1400" spc="0" dirty="0">
                <a:ln w="0"/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: slide </a:t>
            </a:r>
            <a:r>
              <a:rPr lang="en-GB" sz="1400" spc="0" dirty="0" err="1">
                <a:ln w="0"/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presentasi</a:t>
            </a:r>
            <a:endParaRPr lang="en-GB" sz="1400" spc="0" dirty="0">
              <a:ln w="0"/>
              <a:solidFill>
                <a:schemeClr val="tx1"/>
              </a:solidFill>
              <a:latin typeface="+mn-lt"/>
              <a:cs typeface="Calibri" panose="020F050202020403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2EF6E09-9ABB-40D9-B1DA-AC5A15806EF5}"/>
              </a:ext>
            </a:extLst>
          </p:cNvPr>
          <p:cNvSpPr/>
          <p:nvPr/>
        </p:nvSpPr>
        <p:spPr>
          <a:xfrm>
            <a:off x="3671211" y="4570806"/>
            <a:ext cx="7908188" cy="7611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Tugas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Peserta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didik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melakukan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riset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secara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mandiri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mengenai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kesejahteraan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diri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(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faktor-faktor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dan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dampaknya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terhadap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kehidupan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sekolah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FA58F9F-B79B-4150-9516-C204802053A4}"/>
              </a:ext>
            </a:extLst>
          </p:cNvPr>
          <p:cNvSpPr/>
          <p:nvPr/>
        </p:nvSpPr>
        <p:spPr>
          <a:xfrm>
            <a:off x="3671211" y="5415242"/>
            <a:ext cx="7908188" cy="6928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Tips </a:t>
            </a:r>
            <a:r>
              <a:rPr lang="en-GB" sz="1200" b="1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untuk</a:t>
            </a:r>
            <a:r>
              <a:rPr lang="en-GB" sz="1200" b="1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b="1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sekolah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Bila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memungkinkan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,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pihak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sekolah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dapat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mendatangkan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narasumber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yang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ahli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dalam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topik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kesejahteraan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peserta</a:t>
            </a: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didik</a:t>
            </a:r>
            <a:endParaRPr lang="en-GB" sz="1200" dirty="0">
              <a:solidFill>
                <a:sysClr val="windowText" lastClr="000000"/>
              </a:solidFill>
              <a:cs typeface="Calibri" panose="020F050202020403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25D284D-F98D-4101-A987-561786B41F2F}"/>
              </a:ext>
            </a:extLst>
          </p:cNvPr>
          <p:cNvSpPr/>
          <p:nvPr/>
        </p:nvSpPr>
        <p:spPr>
          <a:xfrm>
            <a:off x="3671211" y="6191335"/>
            <a:ext cx="7908188" cy="61150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Referensi</a:t>
            </a:r>
            <a:r>
              <a:rPr lang="en-GB" sz="1200" b="1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b="1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untuk</a:t>
            </a:r>
            <a:r>
              <a:rPr lang="en-GB" sz="1200" b="1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b="1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pembuatan</a:t>
            </a:r>
            <a:r>
              <a:rPr lang="en-GB" sz="1200" b="1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b="1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materi</a:t>
            </a:r>
            <a:r>
              <a:rPr lang="en-GB" sz="1200" b="1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 </a:t>
            </a:r>
            <a:r>
              <a:rPr lang="en-GB" sz="1200" b="1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presentasi</a:t>
            </a:r>
            <a:r>
              <a:rPr lang="en-GB" sz="1200" b="1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: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2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https://core.ac.uk/download/pdf/234031569.pdf</a:t>
            </a:r>
          </a:p>
        </p:txBody>
      </p:sp>
    </p:spTree>
    <p:extLst>
      <p:ext uri="{BB962C8B-B14F-4D97-AF65-F5344CB8AC3E}">
        <p14:creationId xmlns:p14="http://schemas.microsoft.com/office/powerpoint/2010/main" val="36457447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D1724-C7EF-4018-8458-097EA4E41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30732"/>
            <a:ext cx="3382392" cy="2348233"/>
          </a:xfrm>
        </p:spPr>
        <p:txBody>
          <a:bodyPr>
            <a:normAutofit fontScale="90000"/>
          </a:bodyPr>
          <a:lstStyle/>
          <a:p>
            <a:pPr algn="r"/>
            <a:r>
              <a:rPr lang="en-GB" dirty="0"/>
              <a:t>(</a:t>
            </a:r>
            <a:r>
              <a:rPr lang="en-GB" i="1" dirty="0"/>
              <a:t>self awareness</a:t>
            </a:r>
            <a:r>
              <a:rPr lang="en-GB" dirty="0"/>
              <a:t>: </a:t>
            </a:r>
            <a:r>
              <a:rPr lang="en-GB" dirty="0" err="1"/>
              <a:t>kesehatan</a:t>
            </a:r>
            <a:r>
              <a:rPr lang="en-GB" dirty="0"/>
              <a:t> mental) </a:t>
            </a:r>
            <a:br>
              <a:rPr lang="en-GB" dirty="0"/>
            </a:br>
            <a:r>
              <a:rPr lang="en-GB" dirty="0" err="1"/>
              <a:t>Aktivitas</a:t>
            </a:r>
            <a:r>
              <a:rPr lang="en-GB" dirty="0"/>
              <a:t> 2 : </a:t>
            </a:r>
            <a:r>
              <a:rPr lang="en-GB" dirty="0" err="1"/>
              <a:t>Eksplorasi</a:t>
            </a:r>
            <a:r>
              <a:rPr lang="en-GB" dirty="0"/>
              <a:t> </a:t>
            </a:r>
            <a:r>
              <a:rPr lang="en-GB" dirty="0" err="1"/>
              <a:t>isu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F3ABF8-34A7-4E3D-88DE-1092C81593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79345" y="886877"/>
            <a:ext cx="8063229" cy="3483853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1400" b="1" dirty="0" err="1"/>
              <a:t>Persiapan</a:t>
            </a:r>
            <a:r>
              <a:rPr lang="en-GB" sz="1400" dirty="0"/>
              <a:t>:</a:t>
            </a:r>
          </a:p>
          <a:p>
            <a:pPr marL="457200" indent="-457200">
              <a:spcBef>
                <a:spcPts val="0"/>
              </a:spcBef>
              <a:buAutoNum type="arabicPeriod"/>
            </a:pPr>
            <a:r>
              <a:rPr lang="en-GB" sz="1400" dirty="0"/>
              <a:t>Guru </a:t>
            </a:r>
            <a:r>
              <a:rPr lang="en-GB" sz="1400" dirty="0" err="1"/>
              <a:t>mencari</a:t>
            </a:r>
            <a:r>
              <a:rPr lang="en-GB" sz="1400" dirty="0"/>
              <a:t> </a:t>
            </a:r>
            <a:r>
              <a:rPr lang="en-GB" sz="1400" dirty="0" err="1"/>
              <a:t>artikel</a:t>
            </a:r>
            <a:r>
              <a:rPr lang="en-GB" sz="1400" dirty="0"/>
              <a:t> </a:t>
            </a:r>
            <a:r>
              <a:rPr lang="en-GB" sz="1400" dirty="0" err="1"/>
              <a:t>atau</a:t>
            </a:r>
            <a:r>
              <a:rPr lang="en-GB" sz="1400" dirty="0"/>
              <a:t> video </a:t>
            </a:r>
            <a:r>
              <a:rPr lang="en-GB" sz="1400" dirty="0" err="1"/>
              <a:t>mengenai</a:t>
            </a:r>
            <a:r>
              <a:rPr lang="en-GB" sz="1400" dirty="0"/>
              <a:t> </a:t>
            </a:r>
            <a:r>
              <a:rPr lang="en-GB" sz="1400" dirty="0" err="1"/>
              <a:t>gangguan</a:t>
            </a:r>
            <a:r>
              <a:rPr lang="en-GB" sz="1400" dirty="0"/>
              <a:t> </a:t>
            </a:r>
            <a:r>
              <a:rPr lang="en-GB" sz="1400" dirty="0" err="1"/>
              <a:t>kesehatan</a:t>
            </a:r>
            <a:r>
              <a:rPr lang="en-GB" sz="1400" dirty="0"/>
              <a:t> mental pada </a:t>
            </a:r>
            <a:r>
              <a:rPr lang="en-GB" sz="1400" dirty="0" err="1"/>
              <a:t>remaja</a:t>
            </a:r>
            <a:r>
              <a:rPr lang="en-GB" sz="1400" dirty="0"/>
              <a:t>.</a:t>
            </a:r>
          </a:p>
          <a:p>
            <a:pPr marL="457200" indent="-457200">
              <a:spcBef>
                <a:spcPts val="0"/>
              </a:spcBef>
              <a:buAutoNum type="arabicPeriod"/>
            </a:pPr>
            <a:r>
              <a:rPr lang="en-GB" sz="1400" dirty="0"/>
              <a:t>Guru </a:t>
            </a:r>
            <a:r>
              <a:rPr lang="en-GB" sz="1400" dirty="0" err="1"/>
              <a:t>mempelajari</a:t>
            </a:r>
            <a:r>
              <a:rPr lang="en-GB" sz="1400" dirty="0"/>
              <a:t> </a:t>
            </a:r>
            <a:r>
              <a:rPr lang="en-GB" sz="1400" dirty="0" err="1"/>
              <a:t>artikel</a:t>
            </a:r>
            <a:r>
              <a:rPr lang="en-GB" sz="1400" dirty="0"/>
              <a:t> dan </a:t>
            </a:r>
            <a:r>
              <a:rPr lang="en-GB" sz="1400" dirty="0" err="1"/>
              <a:t>memahami</a:t>
            </a:r>
            <a:r>
              <a:rPr lang="en-GB" sz="1400" dirty="0"/>
              <a:t> </a:t>
            </a:r>
            <a:r>
              <a:rPr lang="en-GB" sz="1400" dirty="0" err="1"/>
              <a:t>tema</a:t>
            </a:r>
            <a:r>
              <a:rPr lang="en-GB" sz="1400" dirty="0"/>
              <a:t> </a:t>
            </a:r>
            <a:r>
              <a:rPr lang="en-GB" sz="1400" dirty="0" err="1"/>
              <a:t>terkait</a:t>
            </a:r>
            <a:r>
              <a:rPr lang="en-GB" sz="1400" dirty="0"/>
              <a:t> </a:t>
            </a:r>
            <a:r>
              <a:rPr lang="en-GB" sz="1400" dirty="0" err="1"/>
              <a:t>dalam</a:t>
            </a:r>
            <a:r>
              <a:rPr lang="en-GB" sz="1400" dirty="0"/>
              <a:t> </a:t>
            </a:r>
            <a:r>
              <a:rPr lang="en-GB" sz="1400" dirty="0" err="1"/>
              <a:t>aktivitas</a:t>
            </a:r>
            <a:r>
              <a:rPr lang="en-GB" sz="1400" dirty="0"/>
              <a:t> </a:t>
            </a:r>
            <a:r>
              <a:rPr lang="en-GB" sz="1400" dirty="0" err="1"/>
              <a:t>ini</a:t>
            </a:r>
            <a:r>
              <a:rPr lang="en-GB" sz="1400" dirty="0"/>
              <a:t>.</a:t>
            </a:r>
          </a:p>
          <a:p>
            <a:pPr marL="0" indent="0">
              <a:spcBef>
                <a:spcPts val="0"/>
              </a:spcBef>
              <a:buNone/>
            </a:pPr>
            <a:endParaRPr lang="en-GB" sz="1400" dirty="0"/>
          </a:p>
          <a:p>
            <a:pPr marL="0" indent="0">
              <a:spcBef>
                <a:spcPts val="0"/>
              </a:spcBef>
              <a:buNone/>
            </a:pPr>
            <a:r>
              <a:rPr lang="en-GB" sz="1400" b="1" dirty="0" err="1"/>
              <a:t>Pelaksanaan</a:t>
            </a:r>
            <a:r>
              <a:rPr lang="en-GB" sz="1400" dirty="0"/>
              <a:t> :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en-GB" sz="1400" dirty="0"/>
              <a:t>Guru </a:t>
            </a:r>
            <a:r>
              <a:rPr lang="en-GB" sz="1400" dirty="0" err="1"/>
              <a:t>membagikan</a:t>
            </a:r>
            <a:r>
              <a:rPr lang="en-GB" sz="1400" dirty="0"/>
              <a:t> </a:t>
            </a:r>
            <a:r>
              <a:rPr lang="en-GB" sz="1400" dirty="0" err="1"/>
              <a:t>artikel</a:t>
            </a:r>
            <a:r>
              <a:rPr lang="en-GB" sz="1400" dirty="0"/>
              <a:t> </a:t>
            </a:r>
            <a:r>
              <a:rPr lang="en-GB" sz="1400" dirty="0" err="1"/>
              <a:t>mengenai</a:t>
            </a:r>
            <a:r>
              <a:rPr lang="en-GB" sz="1400" dirty="0"/>
              <a:t> </a:t>
            </a:r>
            <a:r>
              <a:rPr lang="en-GB" sz="1400" dirty="0" err="1"/>
              <a:t>kesehatan</a:t>
            </a:r>
            <a:r>
              <a:rPr lang="en-GB" sz="1400" dirty="0"/>
              <a:t> mental pada </a:t>
            </a:r>
            <a:r>
              <a:rPr lang="en-GB" sz="1400" dirty="0" err="1"/>
              <a:t>remaja</a:t>
            </a:r>
            <a:endParaRPr lang="en-GB" sz="1400" dirty="0"/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en-GB" sz="1400" dirty="0"/>
              <a:t>Setelah </a:t>
            </a:r>
            <a:r>
              <a:rPr lang="en-GB" sz="1400" dirty="0" err="1"/>
              <a:t>membaca</a:t>
            </a:r>
            <a:r>
              <a:rPr lang="en-GB" sz="1400" dirty="0"/>
              <a:t> </a:t>
            </a:r>
            <a:r>
              <a:rPr lang="en-GB" sz="1400" dirty="0" err="1"/>
              <a:t>artikel</a:t>
            </a:r>
            <a:r>
              <a:rPr lang="en-GB" sz="1400" dirty="0"/>
              <a:t>, </a:t>
            </a:r>
            <a:r>
              <a:rPr lang="en-GB" sz="1400" dirty="0" err="1"/>
              <a:t>peserta</a:t>
            </a:r>
            <a:r>
              <a:rPr lang="en-GB" sz="1400" dirty="0"/>
              <a:t> </a:t>
            </a:r>
            <a:r>
              <a:rPr lang="en-GB" sz="1400" dirty="0" err="1"/>
              <a:t>didik</a:t>
            </a:r>
            <a:r>
              <a:rPr lang="en-GB" sz="1400" dirty="0"/>
              <a:t> </a:t>
            </a:r>
            <a:r>
              <a:rPr lang="en-GB" sz="1400" dirty="0" err="1"/>
              <a:t>dipandu</a:t>
            </a:r>
            <a:r>
              <a:rPr lang="en-GB" sz="1400" dirty="0"/>
              <a:t> </a:t>
            </a:r>
            <a:r>
              <a:rPr lang="en-GB" sz="1400" dirty="0" err="1"/>
              <a:t>untuk</a:t>
            </a:r>
            <a:r>
              <a:rPr lang="en-GB" sz="1400" dirty="0"/>
              <a:t> </a:t>
            </a:r>
            <a:r>
              <a:rPr lang="en-GB" sz="1400" dirty="0" err="1"/>
              <a:t>mendiskusikan</a:t>
            </a:r>
            <a:r>
              <a:rPr lang="en-GB" sz="1400" dirty="0"/>
              <a:t> </a:t>
            </a:r>
            <a:r>
              <a:rPr lang="en-GB" sz="1400" dirty="0" err="1"/>
              <a:t>hasil</a:t>
            </a:r>
            <a:r>
              <a:rPr lang="en-GB" sz="1400" dirty="0"/>
              <a:t> </a:t>
            </a:r>
            <a:r>
              <a:rPr lang="en-GB" sz="1400" dirty="0" err="1"/>
              <a:t>eksplorasi</a:t>
            </a:r>
            <a:r>
              <a:rPr lang="en-GB" sz="1400" dirty="0"/>
              <a:t> </a:t>
            </a:r>
            <a:r>
              <a:rPr lang="en-GB" sz="1400" dirty="0" err="1"/>
              <a:t>isu</a:t>
            </a:r>
            <a:r>
              <a:rPr lang="en-GB" sz="1400" dirty="0"/>
              <a:t> </a:t>
            </a:r>
            <a:r>
              <a:rPr lang="en-GB" sz="1400" dirty="0" err="1"/>
              <a:t>secara</a:t>
            </a:r>
            <a:r>
              <a:rPr lang="en-GB" sz="1400" dirty="0"/>
              <a:t> </a:t>
            </a:r>
            <a:r>
              <a:rPr lang="en-GB" sz="1400" dirty="0" err="1"/>
              <a:t>berkelompok</a:t>
            </a:r>
            <a:r>
              <a:rPr lang="en-GB" sz="1400" dirty="0"/>
              <a:t>. Guru </a:t>
            </a:r>
            <a:r>
              <a:rPr lang="en-GB" sz="1400" dirty="0" err="1"/>
              <a:t>dapat</a:t>
            </a:r>
            <a:r>
              <a:rPr lang="en-GB" sz="1400" dirty="0"/>
              <a:t> </a:t>
            </a:r>
            <a:r>
              <a:rPr lang="en-GB" sz="1400" dirty="0" err="1"/>
              <a:t>memandu</a:t>
            </a:r>
            <a:r>
              <a:rPr lang="en-GB" sz="1400" dirty="0"/>
              <a:t> </a:t>
            </a:r>
            <a:r>
              <a:rPr lang="en-GB" sz="1400" dirty="0" err="1"/>
              <a:t>diskusi</a:t>
            </a:r>
            <a:r>
              <a:rPr lang="en-GB" sz="1400" dirty="0"/>
              <a:t> </a:t>
            </a:r>
            <a:r>
              <a:rPr lang="en-GB" sz="1400" dirty="0" err="1"/>
              <a:t>peserta</a:t>
            </a:r>
            <a:r>
              <a:rPr lang="en-GB" sz="1400" dirty="0"/>
              <a:t> </a:t>
            </a:r>
            <a:r>
              <a:rPr lang="en-GB" sz="1400" dirty="0" err="1"/>
              <a:t>didik</a:t>
            </a:r>
            <a:r>
              <a:rPr lang="en-GB" sz="1400" dirty="0"/>
              <a:t> </a:t>
            </a:r>
            <a:r>
              <a:rPr lang="en-GB" sz="1400" dirty="0" err="1"/>
              <a:t>dengan</a:t>
            </a:r>
            <a:r>
              <a:rPr lang="en-GB" sz="1400" dirty="0"/>
              <a:t> </a:t>
            </a:r>
            <a:r>
              <a:rPr lang="en-GB" sz="1400" dirty="0" err="1"/>
              <a:t>menanyakan</a:t>
            </a:r>
            <a:r>
              <a:rPr lang="en-GB" sz="1400" dirty="0"/>
              <a:t> </a:t>
            </a:r>
            <a:r>
              <a:rPr lang="en-GB" sz="1400" dirty="0" err="1"/>
              <a:t>beberapa</a:t>
            </a:r>
            <a:r>
              <a:rPr lang="en-GB" sz="1400" dirty="0"/>
              <a:t> </a:t>
            </a:r>
            <a:r>
              <a:rPr lang="en-GB" sz="1400" dirty="0" err="1"/>
              <a:t>pertanyaan</a:t>
            </a:r>
            <a:r>
              <a:rPr lang="en-GB" sz="1400" dirty="0"/>
              <a:t> (</a:t>
            </a:r>
            <a:r>
              <a:rPr lang="en-GB" sz="1400" dirty="0" err="1"/>
              <a:t>sesuai</a:t>
            </a:r>
            <a:r>
              <a:rPr lang="en-GB" sz="1400" dirty="0"/>
              <a:t> </a:t>
            </a:r>
            <a:r>
              <a:rPr lang="en-GB" sz="1400" dirty="0" err="1"/>
              <a:t>isu</a:t>
            </a:r>
            <a:r>
              <a:rPr lang="en-GB" sz="1400" dirty="0"/>
              <a:t>/</a:t>
            </a:r>
            <a:r>
              <a:rPr lang="en-GB" sz="1400" dirty="0" err="1"/>
              <a:t>topik</a:t>
            </a:r>
            <a:r>
              <a:rPr lang="en-GB" sz="1400" dirty="0"/>
              <a:t> yang </a:t>
            </a:r>
            <a:r>
              <a:rPr lang="en-GB" sz="1400" dirty="0" err="1"/>
              <a:t>diangkat</a:t>
            </a:r>
            <a:r>
              <a:rPr lang="en-GB" sz="1400" dirty="0"/>
              <a:t>):</a:t>
            </a:r>
          </a:p>
          <a:p>
            <a:pPr marL="971550" lvl="1" indent="-51435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400" dirty="0" err="1"/>
              <a:t>Apa</a:t>
            </a:r>
            <a:r>
              <a:rPr lang="en-GB" sz="1400" dirty="0"/>
              <a:t> yang </a:t>
            </a:r>
            <a:r>
              <a:rPr lang="en-GB" sz="1400" dirty="0" err="1"/>
              <a:t>dimaksud</a:t>
            </a:r>
            <a:r>
              <a:rPr lang="en-GB" sz="1400" dirty="0"/>
              <a:t> </a:t>
            </a:r>
            <a:r>
              <a:rPr lang="en-GB" sz="1400" dirty="0" err="1"/>
              <a:t>dengan</a:t>
            </a:r>
            <a:r>
              <a:rPr lang="en-GB" sz="1400" dirty="0"/>
              <a:t> </a:t>
            </a:r>
            <a:r>
              <a:rPr lang="en-GB" sz="1400" dirty="0" err="1"/>
              <a:t>kesehatan</a:t>
            </a:r>
            <a:r>
              <a:rPr lang="en-GB" sz="1400" dirty="0"/>
              <a:t> mental?</a:t>
            </a:r>
          </a:p>
          <a:p>
            <a:pPr marL="971550" lvl="1" indent="-51435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400" dirty="0" err="1"/>
              <a:t>Apakah</a:t>
            </a:r>
            <a:r>
              <a:rPr lang="en-GB" sz="1400" dirty="0"/>
              <a:t> </a:t>
            </a:r>
            <a:r>
              <a:rPr lang="en-GB" sz="1400" dirty="0" err="1"/>
              <a:t>peserta</a:t>
            </a:r>
            <a:r>
              <a:rPr lang="en-GB" sz="1400" dirty="0"/>
              <a:t> </a:t>
            </a:r>
            <a:r>
              <a:rPr lang="en-GB" sz="1400" dirty="0" err="1"/>
              <a:t>didik</a:t>
            </a:r>
            <a:r>
              <a:rPr lang="en-GB" sz="1400" dirty="0"/>
              <a:t> </a:t>
            </a:r>
            <a:r>
              <a:rPr lang="en-GB" sz="1400" dirty="0" err="1"/>
              <a:t>melihat</a:t>
            </a:r>
            <a:r>
              <a:rPr lang="en-GB" sz="1400" dirty="0"/>
              <a:t> </a:t>
            </a:r>
            <a:r>
              <a:rPr lang="en-GB" sz="1400" dirty="0" err="1"/>
              <a:t>masalah</a:t>
            </a:r>
            <a:r>
              <a:rPr lang="en-GB" sz="1400" dirty="0"/>
              <a:t> </a:t>
            </a:r>
            <a:r>
              <a:rPr lang="en-GB" sz="1400" dirty="0" err="1"/>
              <a:t>gangguan</a:t>
            </a:r>
            <a:r>
              <a:rPr lang="en-GB" sz="1400" dirty="0"/>
              <a:t> </a:t>
            </a:r>
            <a:r>
              <a:rPr lang="en-GB" sz="1400" dirty="0" err="1"/>
              <a:t>kesehatan</a:t>
            </a:r>
            <a:r>
              <a:rPr lang="en-GB" sz="1400" dirty="0"/>
              <a:t> mental </a:t>
            </a:r>
            <a:r>
              <a:rPr lang="en-GB" sz="1400" dirty="0" err="1"/>
              <a:t>sebagai</a:t>
            </a:r>
            <a:r>
              <a:rPr lang="en-GB" sz="1400" dirty="0"/>
              <a:t> </a:t>
            </a:r>
            <a:r>
              <a:rPr lang="en-GB" sz="1400" dirty="0" err="1"/>
              <a:t>masalah</a:t>
            </a:r>
            <a:r>
              <a:rPr lang="en-GB" sz="1400" dirty="0"/>
              <a:t> yang </a:t>
            </a:r>
            <a:r>
              <a:rPr lang="en-GB" sz="1400" dirty="0" err="1"/>
              <a:t>serius</a:t>
            </a:r>
            <a:r>
              <a:rPr lang="en-GB" sz="1400" dirty="0"/>
              <a:t>?</a:t>
            </a:r>
          </a:p>
          <a:p>
            <a:pPr marL="971550" lvl="1" indent="-51435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400" dirty="0" err="1"/>
              <a:t>Apakah</a:t>
            </a:r>
            <a:r>
              <a:rPr lang="en-GB" sz="1400" dirty="0"/>
              <a:t> </a:t>
            </a:r>
            <a:r>
              <a:rPr lang="en-GB" sz="1400" dirty="0" err="1"/>
              <a:t>peserta</a:t>
            </a:r>
            <a:r>
              <a:rPr lang="en-GB" sz="1400" dirty="0"/>
              <a:t> </a:t>
            </a:r>
            <a:r>
              <a:rPr lang="en-GB" sz="1400" dirty="0" err="1"/>
              <a:t>didik</a:t>
            </a:r>
            <a:r>
              <a:rPr lang="en-GB" sz="1400" dirty="0"/>
              <a:t> </a:t>
            </a:r>
            <a:r>
              <a:rPr lang="en-GB" sz="1400" dirty="0" err="1"/>
              <a:t>pernah</a:t>
            </a:r>
            <a:r>
              <a:rPr lang="en-GB" sz="1400" dirty="0"/>
              <a:t> </a:t>
            </a:r>
            <a:r>
              <a:rPr lang="en-GB" sz="1400" dirty="0" err="1"/>
              <a:t>melihat</a:t>
            </a:r>
            <a:r>
              <a:rPr lang="en-GB" sz="1400" dirty="0"/>
              <a:t> orang/</a:t>
            </a:r>
            <a:r>
              <a:rPr lang="en-GB" sz="1400" dirty="0" err="1"/>
              <a:t>teman</a:t>
            </a:r>
            <a:r>
              <a:rPr lang="en-GB" sz="1400" dirty="0"/>
              <a:t>/</a:t>
            </a:r>
            <a:r>
              <a:rPr lang="en-GB" sz="1400" dirty="0" err="1"/>
              <a:t>keluarga</a:t>
            </a:r>
            <a:r>
              <a:rPr lang="en-GB" sz="1400" dirty="0"/>
              <a:t> yang </a:t>
            </a:r>
            <a:r>
              <a:rPr lang="en-GB" sz="1400" dirty="0" err="1"/>
              <a:t>mengalami</a:t>
            </a:r>
            <a:r>
              <a:rPr lang="en-GB" sz="1400" dirty="0"/>
              <a:t> </a:t>
            </a:r>
            <a:r>
              <a:rPr lang="en-GB" sz="1400" dirty="0" err="1"/>
              <a:t>gangguan</a:t>
            </a:r>
            <a:r>
              <a:rPr lang="en-GB" sz="1400" dirty="0"/>
              <a:t> </a:t>
            </a:r>
            <a:r>
              <a:rPr lang="en-GB" sz="1400" dirty="0" err="1"/>
              <a:t>kesehatan</a:t>
            </a:r>
            <a:r>
              <a:rPr lang="en-GB" sz="1400" dirty="0"/>
              <a:t> mental?</a:t>
            </a:r>
          </a:p>
          <a:p>
            <a:pPr marL="971550" lvl="1" indent="-51435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400" dirty="0" err="1"/>
              <a:t>Apa</a:t>
            </a:r>
            <a:r>
              <a:rPr lang="en-GB" sz="1400" dirty="0"/>
              <a:t> </a:t>
            </a:r>
            <a:r>
              <a:rPr lang="en-GB" sz="1400" dirty="0" err="1"/>
              <a:t>dampak</a:t>
            </a:r>
            <a:r>
              <a:rPr lang="en-GB" sz="1400" dirty="0"/>
              <a:t> </a:t>
            </a:r>
            <a:r>
              <a:rPr lang="en-GB" sz="1400" dirty="0" err="1"/>
              <a:t>gangguan</a:t>
            </a:r>
            <a:r>
              <a:rPr lang="en-GB" sz="1400" dirty="0"/>
              <a:t> </a:t>
            </a:r>
            <a:r>
              <a:rPr lang="en-GB" sz="1400" dirty="0" err="1"/>
              <a:t>kesehatan</a:t>
            </a:r>
            <a:r>
              <a:rPr lang="en-GB" sz="1400" dirty="0"/>
              <a:t> mental </a:t>
            </a:r>
            <a:r>
              <a:rPr lang="en-GB" sz="1400" dirty="0" err="1"/>
              <a:t>terhadap</a:t>
            </a:r>
            <a:r>
              <a:rPr lang="en-GB" sz="1400" dirty="0"/>
              <a:t> </a:t>
            </a:r>
            <a:r>
              <a:rPr lang="en-GB" sz="1400" dirty="0" err="1"/>
              <a:t>kehidupan</a:t>
            </a:r>
            <a:r>
              <a:rPr lang="en-GB" sz="1400" dirty="0"/>
              <a:t> </a:t>
            </a:r>
            <a:r>
              <a:rPr lang="en-GB" sz="1400" dirty="0" err="1"/>
              <a:t>sekolah</a:t>
            </a:r>
            <a:r>
              <a:rPr lang="en-GB" sz="1400" dirty="0"/>
              <a:t>?</a:t>
            </a:r>
          </a:p>
          <a:p>
            <a:pPr marL="971550" lvl="1" indent="-51435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400" dirty="0" err="1"/>
              <a:t>Apa</a:t>
            </a:r>
            <a:r>
              <a:rPr lang="en-GB" sz="1400" dirty="0"/>
              <a:t> yang </a:t>
            </a:r>
            <a:r>
              <a:rPr lang="en-GB" sz="1400" dirty="0" err="1"/>
              <a:t>dapat</a:t>
            </a:r>
            <a:r>
              <a:rPr lang="en-GB" sz="1400" dirty="0"/>
              <a:t> </a:t>
            </a:r>
            <a:r>
              <a:rPr lang="en-GB" sz="1400" dirty="0" err="1"/>
              <a:t>kamu</a:t>
            </a:r>
            <a:r>
              <a:rPr lang="en-GB" sz="1400" dirty="0"/>
              <a:t> </a:t>
            </a:r>
            <a:r>
              <a:rPr lang="en-GB" sz="1400" dirty="0" err="1"/>
              <a:t>lakukan</a:t>
            </a:r>
            <a:r>
              <a:rPr lang="en-GB" sz="1400" dirty="0"/>
              <a:t> </a:t>
            </a:r>
            <a:r>
              <a:rPr lang="en-GB" sz="1400" dirty="0" err="1"/>
              <a:t>untuk</a:t>
            </a:r>
            <a:r>
              <a:rPr lang="en-GB" sz="1400" dirty="0"/>
              <a:t> </a:t>
            </a:r>
            <a:r>
              <a:rPr lang="en-GB" sz="1400" dirty="0" err="1"/>
              <a:t>mengatasi</a:t>
            </a:r>
            <a:r>
              <a:rPr lang="en-GB" sz="1400" dirty="0"/>
              <a:t> </a:t>
            </a:r>
            <a:r>
              <a:rPr lang="en-GB" sz="1400" dirty="0" err="1"/>
              <a:t>gangguan</a:t>
            </a:r>
            <a:r>
              <a:rPr lang="en-GB" sz="1400" dirty="0"/>
              <a:t> </a:t>
            </a:r>
            <a:r>
              <a:rPr lang="en-GB" sz="1400" dirty="0" err="1"/>
              <a:t>kesehatan</a:t>
            </a:r>
            <a:r>
              <a:rPr lang="en-GB" sz="1400" dirty="0"/>
              <a:t> mental yang </a:t>
            </a:r>
            <a:r>
              <a:rPr lang="en-GB" sz="1400" dirty="0" err="1"/>
              <a:t>kamu</a:t>
            </a:r>
            <a:r>
              <a:rPr lang="en-GB" sz="1400" dirty="0"/>
              <a:t> </a:t>
            </a:r>
            <a:r>
              <a:rPr lang="en-GB" sz="1400" dirty="0" err="1"/>
              <a:t>alami</a:t>
            </a:r>
            <a:r>
              <a:rPr lang="en-GB" sz="1400" dirty="0"/>
              <a:t>?</a:t>
            </a:r>
          </a:p>
          <a:p>
            <a:pPr marL="514350" indent="-514350" algn="just">
              <a:spcBef>
                <a:spcPts val="0"/>
              </a:spcBef>
              <a:buFont typeface="+mj-lt"/>
              <a:buAutoNum type="arabicPeriod"/>
            </a:pPr>
            <a:r>
              <a:rPr lang="en-GB" sz="1400" dirty="0" err="1"/>
              <a:t>Peserta</a:t>
            </a:r>
            <a:r>
              <a:rPr lang="en-GB" sz="1400" dirty="0"/>
              <a:t> </a:t>
            </a:r>
            <a:r>
              <a:rPr lang="en-GB" sz="1400" dirty="0" err="1"/>
              <a:t>didik</a:t>
            </a:r>
            <a:r>
              <a:rPr lang="en-GB" sz="1400" dirty="0"/>
              <a:t> </a:t>
            </a:r>
            <a:r>
              <a:rPr lang="en-GB" sz="1400" dirty="0" err="1"/>
              <a:t>diberi</a:t>
            </a:r>
            <a:r>
              <a:rPr lang="en-GB" sz="1400" dirty="0"/>
              <a:t> </a:t>
            </a:r>
            <a:r>
              <a:rPr lang="en-GB" sz="1400" dirty="0" err="1"/>
              <a:t>penjelasan</a:t>
            </a:r>
            <a:r>
              <a:rPr lang="en-GB" sz="1400" dirty="0"/>
              <a:t> </a:t>
            </a:r>
            <a:r>
              <a:rPr lang="en-GB" sz="1400" dirty="0" err="1"/>
              <a:t>singkat</a:t>
            </a:r>
            <a:r>
              <a:rPr lang="en-GB" sz="1400" dirty="0"/>
              <a:t> </a:t>
            </a:r>
            <a:r>
              <a:rPr lang="en-GB" sz="1400" dirty="0" err="1"/>
              <a:t>mengenai</a:t>
            </a:r>
            <a:r>
              <a:rPr lang="en-GB" sz="1400" dirty="0"/>
              <a:t> </a:t>
            </a:r>
            <a:r>
              <a:rPr lang="en-GB" sz="1400" dirty="0" err="1"/>
              <a:t>topik</a:t>
            </a:r>
            <a:r>
              <a:rPr lang="en-GB" sz="1400" dirty="0"/>
              <a:t> </a:t>
            </a:r>
            <a:r>
              <a:rPr lang="en-GB" sz="1400" dirty="0" err="1"/>
              <a:t>terkait</a:t>
            </a:r>
            <a:r>
              <a:rPr lang="en-GB" sz="1400" dirty="0"/>
              <a:t> oleh guru.</a:t>
            </a:r>
          </a:p>
          <a:p>
            <a:pPr marL="514350" indent="-514350" algn="just">
              <a:spcBef>
                <a:spcPts val="0"/>
              </a:spcBef>
              <a:buFont typeface="+mj-lt"/>
              <a:buAutoNum type="arabicPeriod"/>
            </a:pPr>
            <a:r>
              <a:rPr lang="en-GB" sz="1400" dirty="0" err="1"/>
              <a:t>Peserta</a:t>
            </a:r>
            <a:r>
              <a:rPr lang="en-GB" sz="1400" dirty="0"/>
              <a:t> </a:t>
            </a:r>
            <a:r>
              <a:rPr lang="en-GB" sz="1400" dirty="0" err="1"/>
              <a:t>didik</a:t>
            </a:r>
            <a:r>
              <a:rPr lang="en-GB" sz="1400" dirty="0"/>
              <a:t> </a:t>
            </a:r>
            <a:r>
              <a:rPr lang="en-GB" sz="1400" dirty="0" err="1"/>
              <a:t>dikenalkan</a:t>
            </a:r>
            <a:r>
              <a:rPr lang="en-GB" sz="1400" dirty="0"/>
              <a:t> </a:t>
            </a:r>
            <a:r>
              <a:rPr lang="en-GB" sz="1400" dirty="0" err="1"/>
              <a:t>dengan</a:t>
            </a:r>
            <a:r>
              <a:rPr lang="en-GB" sz="1400" dirty="0"/>
              <a:t> </a:t>
            </a:r>
            <a:r>
              <a:rPr lang="en-GB" sz="1400" dirty="0" err="1"/>
              <a:t>beberapa</a:t>
            </a:r>
            <a:r>
              <a:rPr lang="en-GB" sz="1400" dirty="0"/>
              <a:t> </a:t>
            </a:r>
            <a:r>
              <a:rPr lang="en-GB" sz="1400" dirty="0" err="1"/>
              <a:t>aktivitas</a:t>
            </a:r>
            <a:r>
              <a:rPr lang="en-GB" sz="1400" dirty="0"/>
              <a:t> yang </a:t>
            </a:r>
            <a:r>
              <a:rPr lang="en-GB" sz="1400" dirty="0" err="1"/>
              <a:t>dapat</a:t>
            </a:r>
            <a:r>
              <a:rPr lang="en-GB" sz="1400" dirty="0"/>
              <a:t> </a:t>
            </a:r>
            <a:r>
              <a:rPr lang="en-GB" sz="1400" dirty="0" err="1"/>
              <a:t>membantu</a:t>
            </a:r>
            <a:r>
              <a:rPr lang="en-GB" sz="1400" dirty="0"/>
              <a:t> </a:t>
            </a:r>
            <a:r>
              <a:rPr lang="en-GB" sz="1400" dirty="0" err="1"/>
              <a:t>peserta</a:t>
            </a:r>
            <a:r>
              <a:rPr lang="en-GB" sz="1400" dirty="0"/>
              <a:t> </a:t>
            </a:r>
            <a:r>
              <a:rPr lang="en-GB" sz="1400" dirty="0" err="1"/>
              <a:t>didik</a:t>
            </a:r>
            <a:r>
              <a:rPr lang="en-GB" sz="1400" dirty="0"/>
              <a:t> </a:t>
            </a:r>
            <a:r>
              <a:rPr lang="en-GB" sz="1400" dirty="0" err="1"/>
              <a:t>dalam</a:t>
            </a:r>
            <a:r>
              <a:rPr lang="en-GB" sz="1400" dirty="0"/>
              <a:t> </a:t>
            </a:r>
            <a:r>
              <a:rPr lang="en-GB" sz="1400" dirty="0" err="1"/>
              <a:t>menanggulangi</a:t>
            </a:r>
            <a:r>
              <a:rPr lang="en-GB" sz="1400" dirty="0"/>
              <a:t> </a:t>
            </a:r>
            <a:r>
              <a:rPr lang="en-GB" sz="1400" dirty="0" err="1"/>
              <a:t>masalah</a:t>
            </a:r>
            <a:r>
              <a:rPr lang="en-GB" sz="1400" dirty="0"/>
              <a:t> yang </a:t>
            </a:r>
            <a:r>
              <a:rPr lang="en-GB" sz="1400" dirty="0" err="1"/>
              <a:t>dihadapi</a:t>
            </a:r>
            <a:r>
              <a:rPr lang="en-GB" sz="1400" dirty="0"/>
              <a:t> </a:t>
            </a:r>
            <a:r>
              <a:rPr lang="en-GB" sz="1400" dirty="0" err="1"/>
              <a:t>peserta</a:t>
            </a:r>
            <a:r>
              <a:rPr lang="en-GB" sz="1400" dirty="0"/>
              <a:t> </a:t>
            </a:r>
            <a:r>
              <a:rPr lang="en-GB" sz="1400" dirty="0" err="1"/>
              <a:t>didik</a:t>
            </a:r>
            <a:r>
              <a:rPr lang="en-GB" sz="1400" dirty="0"/>
              <a:t> (</a:t>
            </a:r>
            <a:r>
              <a:rPr lang="en-GB" sz="1400" dirty="0" err="1"/>
              <a:t>misalnya</a:t>
            </a:r>
            <a:r>
              <a:rPr lang="en-GB" sz="1400" dirty="0"/>
              <a:t>, </a:t>
            </a:r>
            <a:r>
              <a:rPr lang="en-GB" sz="1400" dirty="0" err="1"/>
              <a:t>berbicara</a:t>
            </a:r>
            <a:r>
              <a:rPr lang="en-GB" sz="1400" dirty="0"/>
              <a:t> </a:t>
            </a:r>
            <a:r>
              <a:rPr lang="en-GB" sz="1400" dirty="0" err="1"/>
              <a:t>kepada</a:t>
            </a:r>
            <a:r>
              <a:rPr lang="en-GB" sz="1400" dirty="0"/>
              <a:t> </a:t>
            </a:r>
            <a:r>
              <a:rPr lang="en-GB" sz="1400" dirty="0" err="1"/>
              <a:t>teman</a:t>
            </a:r>
            <a:r>
              <a:rPr lang="en-GB" sz="1400" dirty="0"/>
              <a:t>, </a:t>
            </a:r>
            <a:r>
              <a:rPr lang="en-GB" sz="1400" dirty="0" err="1"/>
              <a:t>mencari</a:t>
            </a:r>
            <a:r>
              <a:rPr lang="en-GB" sz="1400" dirty="0"/>
              <a:t> guru </a:t>
            </a:r>
            <a:r>
              <a:rPr lang="en-GB" sz="1400" dirty="0" err="1"/>
              <a:t>bimbingan</a:t>
            </a:r>
            <a:r>
              <a:rPr lang="en-GB" sz="1400" dirty="0"/>
              <a:t> </a:t>
            </a:r>
            <a:r>
              <a:rPr lang="en-GB" sz="1400" dirty="0" err="1"/>
              <a:t>konseling</a:t>
            </a:r>
            <a:r>
              <a:rPr lang="en-GB" sz="1400" dirty="0"/>
              <a:t>, </a:t>
            </a:r>
            <a:r>
              <a:rPr lang="en-GB" sz="1400" dirty="0" err="1"/>
              <a:t>bercerita</a:t>
            </a:r>
            <a:r>
              <a:rPr lang="en-GB" sz="1400" dirty="0"/>
              <a:t> </a:t>
            </a:r>
            <a:r>
              <a:rPr lang="en-GB" sz="1400" dirty="0" err="1"/>
              <a:t>kepada</a:t>
            </a:r>
            <a:r>
              <a:rPr lang="en-GB" sz="1400" dirty="0"/>
              <a:t> guru; </a:t>
            </a:r>
            <a:r>
              <a:rPr lang="en-GB" sz="1400" dirty="0" err="1"/>
              <a:t>tergantung</a:t>
            </a:r>
            <a:r>
              <a:rPr lang="en-GB" sz="1400" dirty="0"/>
              <a:t> </a:t>
            </a:r>
            <a:r>
              <a:rPr lang="en-GB" sz="1400" dirty="0" err="1"/>
              <a:t>sistem</a:t>
            </a:r>
            <a:r>
              <a:rPr lang="en-GB" sz="1400" dirty="0"/>
              <a:t> yang </a:t>
            </a:r>
            <a:r>
              <a:rPr lang="en-GB" sz="1400" dirty="0" err="1"/>
              <a:t>terdapat</a:t>
            </a:r>
            <a:r>
              <a:rPr lang="en-GB" sz="1400" dirty="0"/>
              <a:t> pada </a:t>
            </a:r>
            <a:r>
              <a:rPr lang="en-GB" sz="1400" dirty="0" err="1"/>
              <a:t>sekolah</a:t>
            </a:r>
            <a:r>
              <a:rPr lang="en-GB" sz="1400" dirty="0"/>
              <a:t> </a:t>
            </a:r>
            <a:r>
              <a:rPr lang="en-GB" sz="1400" dirty="0" err="1"/>
              <a:t>tersebut</a:t>
            </a:r>
            <a:r>
              <a:rPr lang="en-GB" sz="1400" dirty="0"/>
              <a:t>.</a:t>
            </a:r>
          </a:p>
          <a:p>
            <a:pPr marL="0" indent="0">
              <a:spcBef>
                <a:spcPts val="0"/>
              </a:spcBef>
              <a:buNone/>
            </a:pPr>
            <a:endParaRPr lang="en-GB" sz="1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1AF47E-D682-4FFC-9452-D8DC548067F1}"/>
              </a:ext>
            </a:extLst>
          </p:cNvPr>
          <p:cNvSpPr txBox="1"/>
          <p:nvPr/>
        </p:nvSpPr>
        <p:spPr>
          <a:xfrm>
            <a:off x="276529" y="3069354"/>
            <a:ext cx="3105863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>
              <a:buNone/>
            </a:pPr>
            <a:r>
              <a:rPr lang="en-GB" sz="1400" dirty="0"/>
              <a:t>Peran guru : </a:t>
            </a:r>
            <a:r>
              <a:rPr lang="en-GB" sz="1400" dirty="0" err="1"/>
              <a:t>narasumber</a:t>
            </a:r>
            <a:r>
              <a:rPr lang="en-GB" sz="1400" dirty="0"/>
              <a:t> dan </a:t>
            </a:r>
            <a:r>
              <a:rPr lang="en-GB" sz="1400" dirty="0" err="1"/>
              <a:t>fasilitator</a:t>
            </a:r>
            <a:endParaRPr lang="en-GB" sz="1400" dirty="0"/>
          </a:p>
          <a:p>
            <a:pPr marL="0" indent="0" algn="r">
              <a:buNone/>
            </a:pPr>
            <a:r>
              <a:rPr lang="en-GB" sz="1400" dirty="0"/>
              <a:t>Waktu: 2 jam</a:t>
            </a:r>
          </a:p>
          <a:p>
            <a:pPr marL="0" indent="0" algn="r">
              <a:buNone/>
            </a:pPr>
            <a:r>
              <a:rPr lang="en-GB" sz="1400" dirty="0" err="1"/>
              <a:t>Materi</a:t>
            </a:r>
            <a:r>
              <a:rPr lang="en-GB" sz="1400" dirty="0"/>
              <a:t> : slide </a:t>
            </a:r>
            <a:r>
              <a:rPr lang="en-GB" sz="1400" dirty="0" err="1"/>
              <a:t>presentasi</a:t>
            </a:r>
            <a:r>
              <a:rPr lang="en-GB" sz="1400" dirty="0"/>
              <a:t>, </a:t>
            </a:r>
            <a:r>
              <a:rPr lang="en-GB" sz="1400" dirty="0" err="1"/>
              <a:t>artikel</a:t>
            </a:r>
            <a:r>
              <a:rPr lang="en-GB" sz="1400" dirty="0"/>
              <a:t>, video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DE5B70-B581-40E7-B8FD-27553A1ECBC8}"/>
              </a:ext>
            </a:extLst>
          </p:cNvPr>
          <p:cNvSpPr/>
          <p:nvPr/>
        </p:nvSpPr>
        <p:spPr>
          <a:xfrm>
            <a:off x="1" y="3990903"/>
            <a:ext cx="3438664" cy="288116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just">
              <a:spcBef>
                <a:spcPts val="0"/>
              </a:spcBef>
              <a:buNone/>
            </a:pPr>
            <a:r>
              <a:rPr lang="en-GB" sz="1200" b="1" dirty="0">
                <a:solidFill>
                  <a:sysClr val="windowText" lastClr="000000"/>
                </a:solidFill>
              </a:rPr>
              <a:t>Tips </a:t>
            </a:r>
            <a:r>
              <a:rPr lang="en-GB" sz="1200" b="1" dirty="0" err="1">
                <a:solidFill>
                  <a:sysClr val="windowText" lastClr="000000"/>
                </a:solidFill>
              </a:rPr>
              <a:t>untuk</a:t>
            </a:r>
            <a:r>
              <a:rPr lang="en-GB" sz="1200" b="1" dirty="0">
                <a:solidFill>
                  <a:sysClr val="windowText" lastClr="000000"/>
                </a:solidFill>
              </a:rPr>
              <a:t> guru</a:t>
            </a:r>
            <a:r>
              <a:rPr lang="en-GB" sz="1200" dirty="0">
                <a:solidFill>
                  <a:sysClr val="windowText" lastClr="000000"/>
                </a:solidFill>
              </a:rPr>
              <a:t>: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ysClr val="windowText" lastClr="000000"/>
                </a:solidFill>
              </a:rPr>
              <a:t>Guru </a:t>
            </a:r>
            <a:r>
              <a:rPr lang="en-GB" sz="1200" dirty="0" err="1">
                <a:solidFill>
                  <a:sysClr val="windowText" lastClr="000000"/>
                </a:solidFill>
              </a:rPr>
              <a:t>sebaiknya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memberi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penjelasan</a:t>
            </a:r>
            <a:r>
              <a:rPr lang="en-GB" sz="1200" dirty="0">
                <a:solidFill>
                  <a:sysClr val="windowText" lastClr="000000"/>
                </a:solidFill>
              </a:rPr>
              <a:t> yang </a:t>
            </a:r>
            <a:r>
              <a:rPr lang="en-GB" sz="1200" dirty="0" err="1">
                <a:solidFill>
                  <a:sysClr val="windowText" lastClr="000000"/>
                </a:solidFill>
              </a:rPr>
              <a:t>baik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mengenai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gangguan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kesehatan</a:t>
            </a:r>
            <a:r>
              <a:rPr lang="en-GB" sz="1200" dirty="0">
                <a:solidFill>
                  <a:sysClr val="windowText" lastClr="000000"/>
                </a:solidFill>
              </a:rPr>
              <a:t> mental agar </a:t>
            </a:r>
            <a:r>
              <a:rPr lang="en-GB" sz="1200" dirty="0" err="1">
                <a:solidFill>
                  <a:sysClr val="windowText" lastClr="000000"/>
                </a:solidFill>
              </a:rPr>
              <a:t>tidak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selalu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dikaitkan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dengan</a:t>
            </a:r>
            <a:r>
              <a:rPr lang="en-GB" sz="1200" dirty="0">
                <a:solidFill>
                  <a:sysClr val="windowText" lastClr="000000"/>
                </a:solidFill>
              </a:rPr>
              <a:t> kata “</a:t>
            </a:r>
            <a:r>
              <a:rPr lang="en-GB" sz="1200" dirty="0" err="1">
                <a:solidFill>
                  <a:sysClr val="windowText" lastClr="000000"/>
                </a:solidFill>
              </a:rPr>
              <a:t>gila</a:t>
            </a:r>
            <a:r>
              <a:rPr lang="en-GB" sz="1200" dirty="0">
                <a:solidFill>
                  <a:sysClr val="windowText" lastClr="000000"/>
                </a:solidFill>
              </a:rPr>
              <a:t>”.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1200" dirty="0" err="1">
                <a:solidFill>
                  <a:sysClr val="windowText" lastClr="000000"/>
                </a:solidFill>
              </a:rPr>
              <a:t>Contoh</a:t>
            </a:r>
            <a:r>
              <a:rPr lang="en-GB" sz="1200" dirty="0">
                <a:solidFill>
                  <a:sysClr val="windowText" lastClr="000000"/>
                </a:solidFill>
              </a:rPr>
              <a:t> yang </a:t>
            </a:r>
            <a:r>
              <a:rPr lang="en-GB" sz="1200" dirty="0" err="1">
                <a:solidFill>
                  <a:sysClr val="windowText" lastClr="000000"/>
                </a:solidFill>
              </a:rPr>
              <a:t>digunakan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dalam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aktivitas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ini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adalah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masalah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kesehatan</a:t>
            </a:r>
            <a:r>
              <a:rPr lang="en-GB" sz="1200" dirty="0">
                <a:solidFill>
                  <a:sysClr val="windowText" lastClr="000000"/>
                </a:solidFill>
              </a:rPr>
              <a:t> mental pada </a:t>
            </a:r>
            <a:r>
              <a:rPr lang="en-GB" sz="1200" dirty="0" err="1">
                <a:solidFill>
                  <a:sysClr val="windowText" lastClr="000000"/>
                </a:solidFill>
              </a:rPr>
              <a:t>remaja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secara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umum</a:t>
            </a:r>
            <a:r>
              <a:rPr lang="en-GB" sz="1200" dirty="0">
                <a:solidFill>
                  <a:sysClr val="windowText" lastClr="000000"/>
                </a:solidFill>
              </a:rPr>
              <a:t>. Guru </a:t>
            </a:r>
            <a:r>
              <a:rPr lang="en-GB" sz="1200" dirty="0" err="1">
                <a:solidFill>
                  <a:sysClr val="windowText" lastClr="000000"/>
                </a:solidFill>
              </a:rPr>
              <a:t>dapat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mengangkat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isu</a:t>
            </a:r>
            <a:r>
              <a:rPr lang="en-GB" sz="1200" dirty="0">
                <a:solidFill>
                  <a:sysClr val="windowText" lastClr="000000"/>
                </a:solidFill>
              </a:rPr>
              <a:t> yang </a:t>
            </a:r>
            <a:r>
              <a:rPr lang="en-GB" sz="1200" dirty="0" err="1">
                <a:solidFill>
                  <a:sysClr val="windowText" lastClr="000000"/>
                </a:solidFill>
              </a:rPr>
              <a:t>berbeda</a:t>
            </a:r>
            <a:r>
              <a:rPr lang="en-GB" sz="1200" dirty="0">
                <a:solidFill>
                  <a:sysClr val="windowText" lastClr="000000"/>
                </a:solidFill>
              </a:rPr>
              <a:t>  dan </a:t>
            </a:r>
            <a:r>
              <a:rPr lang="en-GB" sz="1200" dirty="0" err="1">
                <a:solidFill>
                  <a:sysClr val="windowText" lastClr="000000"/>
                </a:solidFill>
              </a:rPr>
              <a:t>memberikan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pertanyaan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sesuai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tema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saat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melakukan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aktivitas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ini</a:t>
            </a:r>
            <a:r>
              <a:rPr lang="en-GB" sz="1200" dirty="0">
                <a:solidFill>
                  <a:sysClr val="windowText" lastClr="000000"/>
                </a:solidFill>
              </a:rPr>
              <a:t> (</a:t>
            </a:r>
            <a:r>
              <a:rPr lang="en-GB" sz="1200" dirty="0" err="1">
                <a:solidFill>
                  <a:sysClr val="windowText" lastClr="000000"/>
                </a:solidFill>
              </a:rPr>
              <a:t>contoh</a:t>
            </a:r>
            <a:r>
              <a:rPr lang="en-GB" sz="1200" dirty="0">
                <a:solidFill>
                  <a:sysClr val="windowText" lastClr="000000"/>
                </a:solidFill>
              </a:rPr>
              <a:t> : </a:t>
            </a:r>
            <a:r>
              <a:rPr lang="en-GB" sz="1200" dirty="0" err="1">
                <a:solidFill>
                  <a:sysClr val="windowText" lastClr="000000"/>
                </a:solidFill>
              </a:rPr>
              <a:t>depresi</a:t>
            </a:r>
            <a:r>
              <a:rPr lang="en-GB" sz="1200" dirty="0">
                <a:solidFill>
                  <a:sysClr val="windowText" lastClr="000000"/>
                </a:solidFill>
              </a:rPr>
              <a:t>, bullying, </a:t>
            </a:r>
            <a:r>
              <a:rPr lang="en-GB" sz="1200" dirty="0" err="1">
                <a:solidFill>
                  <a:sysClr val="windowText" lastClr="000000"/>
                </a:solidFill>
              </a:rPr>
              <a:t>penggunaan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narkoba</a:t>
            </a:r>
            <a:r>
              <a:rPr lang="en-GB" sz="1200" dirty="0">
                <a:solidFill>
                  <a:sysClr val="windowText" lastClr="000000"/>
                </a:solidFill>
              </a:rPr>
              <a:t>, </a:t>
            </a:r>
            <a:r>
              <a:rPr lang="en-GB" sz="1200" dirty="0" err="1">
                <a:solidFill>
                  <a:sysClr val="windowText" lastClr="000000"/>
                </a:solidFill>
              </a:rPr>
              <a:t>merokok</a:t>
            </a:r>
            <a:r>
              <a:rPr lang="en-GB" sz="1200" dirty="0">
                <a:solidFill>
                  <a:sysClr val="windowText" lastClr="000000"/>
                </a:solidFill>
              </a:rPr>
              <a:t> pada masa </a:t>
            </a:r>
            <a:r>
              <a:rPr lang="en-GB" sz="1200" dirty="0" err="1">
                <a:solidFill>
                  <a:sysClr val="windowText" lastClr="000000"/>
                </a:solidFill>
              </a:rPr>
              <a:t>remaja</a:t>
            </a:r>
            <a:r>
              <a:rPr lang="en-GB" sz="1200" dirty="0">
                <a:solidFill>
                  <a:sysClr val="windowText" lastClr="000000"/>
                </a:solidFill>
              </a:rPr>
              <a:t>, </a:t>
            </a:r>
            <a:r>
              <a:rPr lang="en-GB" sz="1200" dirty="0" err="1">
                <a:solidFill>
                  <a:sysClr val="windowText" lastClr="000000"/>
                </a:solidFill>
              </a:rPr>
              <a:t>dll</a:t>
            </a:r>
            <a:r>
              <a:rPr lang="en-GB" sz="1200" dirty="0">
                <a:solidFill>
                  <a:sysClr val="windowText" lastClr="000000"/>
                </a:solidFill>
              </a:rPr>
              <a:t>) 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1200" dirty="0" err="1">
                <a:solidFill>
                  <a:sysClr val="windowText" lastClr="000000"/>
                </a:solidFill>
              </a:rPr>
              <a:t>Bila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memungkinkan</a:t>
            </a:r>
            <a:r>
              <a:rPr lang="en-GB" sz="1200" dirty="0">
                <a:solidFill>
                  <a:sysClr val="windowText" lastClr="000000"/>
                </a:solidFill>
              </a:rPr>
              <a:t>, </a:t>
            </a:r>
            <a:r>
              <a:rPr lang="en-GB" sz="1200" dirty="0" err="1">
                <a:solidFill>
                  <a:sysClr val="windowText" lastClr="000000"/>
                </a:solidFill>
              </a:rPr>
              <a:t>sekolah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dapat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mendatangkan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narasumber</a:t>
            </a:r>
            <a:r>
              <a:rPr lang="en-GB" sz="1200" dirty="0">
                <a:solidFill>
                  <a:sysClr val="windowText" lastClr="000000"/>
                </a:solidFill>
              </a:rPr>
              <a:t> yang </a:t>
            </a:r>
            <a:r>
              <a:rPr lang="en-GB" sz="1200" dirty="0" err="1">
                <a:solidFill>
                  <a:sysClr val="windowText" lastClr="000000"/>
                </a:solidFill>
              </a:rPr>
              <a:t>ahli</a:t>
            </a:r>
            <a:r>
              <a:rPr lang="en-GB" sz="1200" dirty="0">
                <a:solidFill>
                  <a:sysClr val="windowText" lastClr="000000"/>
                </a:solidFill>
              </a:rPr>
              <a:t> pada </a:t>
            </a:r>
            <a:r>
              <a:rPr lang="en-GB" sz="1200" dirty="0" err="1">
                <a:solidFill>
                  <a:sysClr val="windowText" lastClr="000000"/>
                </a:solidFill>
              </a:rPr>
              <a:t>topik</a:t>
            </a:r>
            <a:r>
              <a:rPr lang="en-GB" sz="1200" dirty="0">
                <a:solidFill>
                  <a:sysClr val="windowText" lastClr="000000"/>
                </a:solidFill>
              </a:rPr>
              <a:t> yang </a:t>
            </a:r>
            <a:r>
              <a:rPr lang="en-GB" sz="1200" dirty="0" err="1">
                <a:solidFill>
                  <a:sysClr val="windowText" lastClr="000000"/>
                </a:solidFill>
              </a:rPr>
              <a:t>akan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dibahas</a:t>
            </a:r>
            <a:r>
              <a:rPr lang="en-GB" sz="1200" dirty="0">
                <a:solidFill>
                  <a:sysClr val="windowText" lastClr="000000"/>
                </a:solidFill>
              </a:rPr>
              <a:t>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C72AC30-BDEF-43D6-B292-D854AB4E8514}"/>
              </a:ext>
            </a:extLst>
          </p:cNvPr>
          <p:cNvSpPr/>
          <p:nvPr/>
        </p:nvSpPr>
        <p:spPr>
          <a:xfrm>
            <a:off x="3535617" y="5670184"/>
            <a:ext cx="8052046" cy="11123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just">
              <a:spcBef>
                <a:spcPts val="0"/>
              </a:spcBef>
              <a:buNone/>
            </a:pPr>
            <a:r>
              <a:rPr lang="en-GB" sz="1200" b="1" dirty="0" err="1">
                <a:solidFill>
                  <a:sysClr val="windowText" lastClr="000000"/>
                </a:solidFill>
              </a:rPr>
              <a:t>Referensi</a:t>
            </a:r>
            <a:r>
              <a:rPr lang="en-GB" sz="1200" b="1" dirty="0">
                <a:solidFill>
                  <a:sysClr val="windowText" lastClr="000000"/>
                </a:solidFill>
              </a:rPr>
              <a:t> </a:t>
            </a:r>
            <a:r>
              <a:rPr lang="en-GB" sz="1200" b="1" dirty="0" err="1">
                <a:solidFill>
                  <a:sysClr val="windowText" lastClr="000000"/>
                </a:solidFill>
              </a:rPr>
              <a:t>artikel</a:t>
            </a:r>
            <a:r>
              <a:rPr lang="en-GB" sz="1200" b="1" dirty="0">
                <a:solidFill>
                  <a:sysClr val="windowText" lastClr="000000"/>
                </a:solidFill>
              </a:rPr>
              <a:t> </a:t>
            </a:r>
            <a:r>
              <a:rPr lang="en-GB" sz="1200" dirty="0">
                <a:solidFill>
                  <a:sysClr val="windowText" lastClr="000000"/>
                </a:solidFill>
              </a:rPr>
              <a:t>:</a:t>
            </a:r>
          </a:p>
          <a:p>
            <a:pPr marL="228600" indent="-228600" algn="just">
              <a:spcBef>
                <a:spcPts val="0"/>
              </a:spcBef>
              <a:buFont typeface="+mj-lt"/>
              <a:buAutoNum type="arabicPeriod"/>
            </a:pPr>
            <a:r>
              <a:rPr lang="en-GB" sz="1200" dirty="0">
                <a:solidFill>
                  <a:sysClr val="windowText" lastClr="00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https://lifestyle.kompas.com/read/2020/07/23/191950120/tak-hanya-orang-dewasa-anak-remaja-pun-bisa-mengalami-gangguan-mental?page=all</a:t>
            </a:r>
            <a:endParaRPr lang="en-GB" sz="1200" dirty="0">
              <a:solidFill>
                <a:sysClr val="windowText" lastClr="000000"/>
              </a:solidFill>
            </a:endParaRPr>
          </a:p>
          <a:p>
            <a:pPr marL="228600" indent="-228600" algn="just">
              <a:spcBef>
                <a:spcPts val="0"/>
              </a:spcBef>
              <a:buFont typeface="+mj-lt"/>
              <a:buAutoNum type="arabicPeriod"/>
            </a:pPr>
            <a:r>
              <a:rPr lang="en-GB" sz="1200" dirty="0">
                <a:solidFill>
                  <a:sysClr val="windowText" lastClr="000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https://www.halodoc.com/artikel/ini-6-gangguan-mental-yang-muncul-di-masa-remaja</a:t>
            </a:r>
            <a:endParaRPr lang="en-GB" sz="1200" dirty="0">
              <a:solidFill>
                <a:sysClr val="windowText" lastClr="000000"/>
              </a:solidFill>
            </a:endParaRPr>
          </a:p>
          <a:p>
            <a:pPr marL="228600" indent="-228600" algn="just">
              <a:spcBef>
                <a:spcPts val="0"/>
              </a:spcBef>
              <a:buFont typeface="+mj-lt"/>
              <a:buAutoNum type="arabicPeriod"/>
            </a:pPr>
            <a:r>
              <a:rPr lang="en-GB" sz="1200" dirty="0">
                <a:solidFill>
                  <a:sysClr val="windowText" lastClr="0000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https://hellosehat.com/parenting/remaja/kesehatan-mental-remaja/depresi-anak-remaja/</a:t>
            </a:r>
            <a:endParaRPr lang="en-GB" sz="12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6763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31824-4B06-4DD2-948E-C297D17CB8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23837"/>
            <a:ext cx="3448594" cy="2305163"/>
          </a:xfrm>
        </p:spPr>
        <p:txBody>
          <a:bodyPr>
            <a:normAutofit fontScale="90000"/>
          </a:bodyPr>
          <a:lstStyle/>
          <a:p>
            <a:pPr algn="r"/>
            <a:r>
              <a:rPr lang="en-GB" dirty="0"/>
              <a:t>(</a:t>
            </a:r>
            <a:r>
              <a:rPr lang="en-GB" i="1" dirty="0"/>
              <a:t>self awareness</a:t>
            </a:r>
            <a:r>
              <a:rPr lang="en-GB" dirty="0"/>
              <a:t>: </a:t>
            </a:r>
            <a:r>
              <a:rPr lang="en-GB" dirty="0" err="1"/>
              <a:t>kesehatan</a:t>
            </a:r>
            <a:r>
              <a:rPr lang="en-GB" dirty="0"/>
              <a:t> mental) </a:t>
            </a:r>
            <a:br>
              <a:rPr lang="en-GB" dirty="0"/>
            </a:br>
            <a:r>
              <a:rPr lang="en-GB" dirty="0" err="1">
                <a:latin typeface="+mn-lt"/>
              </a:rPr>
              <a:t>Aktivitas</a:t>
            </a:r>
            <a:r>
              <a:rPr lang="en-GB" dirty="0">
                <a:latin typeface="+mn-lt"/>
              </a:rPr>
              <a:t> 3 : </a:t>
            </a:r>
            <a:br>
              <a:rPr lang="en-GB" dirty="0">
                <a:latin typeface="+mn-lt"/>
              </a:rPr>
            </a:br>
            <a:r>
              <a:rPr lang="en-GB" dirty="0" err="1">
                <a:latin typeface="+mn-lt"/>
              </a:rPr>
              <a:t>Refleksi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awal</a:t>
            </a:r>
            <a:endParaRPr lang="en-GB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E57389-2B3E-4A52-9913-FB3F0AFF14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56057" y="718563"/>
            <a:ext cx="7713130" cy="311570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Pelaksanaan</a:t>
            </a:r>
            <a:r>
              <a:rPr lang="en-GB" sz="1200" dirty="0"/>
              <a:t>:</a:t>
            </a:r>
          </a:p>
          <a:p>
            <a:pPr marL="514350" indent="-51435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/>
              <a:t>Dari </a:t>
            </a:r>
            <a:r>
              <a:rPr lang="en-GB" sz="1200" dirty="0" err="1"/>
              <a:t>hasil</a:t>
            </a:r>
            <a:r>
              <a:rPr lang="en-GB" sz="1200" dirty="0"/>
              <a:t> </a:t>
            </a:r>
            <a:r>
              <a:rPr lang="en-GB" sz="1200" dirty="0" err="1"/>
              <a:t>eksplorasi</a:t>
            </a:r>
            <a:r>
              <a:rPr lang="en-GB" sz="1200" dirty="0"/>
              <a:t> </a:t>
            </a:r>
            <a:r>
              <a:rPr lang="en-GB" sz="1200" dirty="0" err="1"/>
              <a:t>isu</a:t>
            </a:r>
            <a:r>
              <a:rPr lang="en-GB" sz="1200" dirty="0"/>
              <a:t>,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diajak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melakukan</a:t>
            </a:r>
            <a:r>
              <a:rPr lang="en-GB" sz="1200" dirty="0"/>
              <a:t> </a:t>
            </a:r>
            <a:r>
              <a:rPr lang="en-GB" sz="1200" dirty="0" err="1"/>
              <a:t>refleksi</a:t>
            </a:r>
            <a:r>
              <a:rPr lang="en-GB" sz="1200" dirty="0"/>
              <a:t> </a:t>
            </a:r>
            <a:r>
              <a:rPr lang="en-GB" sz="1200" dirty="0" err="1"/>
              <a:t>awal</a:t>
            </a:r>
            <a:r>
              <a:rPr lang="en-GB" sz="1200" dirty="0"/>
              <a:t> </a:t>
            </a:r>
            <a:r>
              <a:rPr lang="en-GB" sz="1200" dirty="0" err="1"/>
              <a:t>terkait</a:t>
            </a:r>
            <a:r>
              <a:rPr lang="en-GB" sz="1200" dirty="0"/>
              <a:t> </a:t>
            </a:r>
            <a:r>
              <a:rPr lang="en-GB" sz="1200" dirty="0" err="1"/>
              <a:t>kesejahteraan</a:t>
            </a:r>
            <a:r>
              <a:rPr lang="en-GB" sz="1200" dirty="0"/>
              <a:t> </a:t>
            </a:r>
            <a:r>
              <a:rPr lang="en-GB" sz="1200" dirty="0" err="1"/>
              <a:t>dirinya</a:t>
            </a:r>
            <a:r>
              <a:rPr lang="en-GB" sz="1200" dirty="0"/>
              <a:t> dan </a:t>
            </a:r>
            <a:r>
              <a:rPr lang="en-GB" sz="1200" dirty="0" err="1"/>
              <a:t>pemahaman</a:t>
            </a:r>
            <a:r>
              <a:rPr lang="en-GB" sz="1200" dirty="0"/>
              <a:t> </a:t>
            </a:r>
            <a:r>
              <a:rPr lang="en-GB" sz="1200" dirty="0" err="1"/>
              <a:t>mengenai</a:t>
            </a:r>
            <a:r>
              <a:rPr lang="en-GB" sz="1200" dirty="0"/>
              <a:t> </a:t>
            </a:r>
            <a:r>
              <a:rPr lang="en-GB" sz="1200" dirty="0" err="1"/>
              <a:t>pengaruh</a:t>
            </a:r>
            <a:r>
              <a:rPr lang="en-GB" sz="1200" dirty="0"/>
              <a:t> </a:t>
            </a:r>
            <a:r>
              <a:rPr lang="en-GB" sz="1200" dirty="0" err="1"/>
              <a:t>kesejahteraan</a:t>
            </a:r>
            <a:r>
              <a:rPr lang="en-GB" sz="1200" dirty="0"/>
              <a:t> </a:t>
            </a:r>
            <a:r>
              <a:rPr lang="en-GB" sz="1200" dirty="0" err="1"/>
              <a:t>diri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terhadap</a:t>
            </a:r>
            <a:r>
              <a:rPr lang="en-GB" sz="1200" dirty="0"/>
              <a:t> </a:t>
            </a:r>
            <a:r>
              <a:rPr lang="en-GB" sz="1200" dirty="0" err="1"/>
              <a:t>kehidupannya</a:t>
            </a:r>
            <a:r>
              <a:rPr lang="en-GB" sz="1200" dirty="0"/>
              <a:t>.</a:t>
            </a:r>
          </a:p>
          <a:p>
            <a:pPr marL="971550" lvl="1" indent="-51435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Apakah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sudah</a:t>
            </a:r>
            <a:r>
              <a:rPr lang="en-GB" sz="1200" dirty="0"/>
              <a:t> </a:t>
            </a:r>
            <a:r>
              <a:rPr lang="en-GB" sz="1200" dirty="0" err="1"/>
              <a:t>memelihara</a:t>
            </a:r>
            <a:r>
              <a:rPr lang="en-GB" sz="1200" dirty="0"/>
              <a:t> </a:t>
            </a:r>
            <a:r>
              <a:rPr lang="en-GB" sz="1200" dirty="0" err="1"/>
              <a:t>kesejahteraan</a:t>
            </a:r>
            <a:r>
              <a:rPr lang="en-GB" sz="1200" dirty="0"/>
              <a:t> </a:t>
            </a:r>
            <a:r>
              <a:rPr lang="en-GB" sz="1200" dirty="0" err="1"/>
              <a:t>dirinya</a:t>
            </a:r>
            <a:r>
              <a:rPr lang="en-GB" sz="1200" dirty="0"/>
              <a:t> masing- masing?</a:t>
            </a:r>
          </a:p>
          <a:p>
            <a:pPr marL="971550" lvl="1" indent="-51435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Apakah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mengetahui</a:t>
            </a:r>
            <a:r>
              <a:rPr lang="en-GB" sz="1200" dirty="0"/>
              <a:t> </a:t>
            </a:r>
            <a:r>
              <a:rPr lang="en-GB" sz="1200" dirty="0" err="1"/>
              <a:t>dampak</a:t>
            </a:r>
            <a:r>
              <a:rPr lang="en-GB" sz="1200" dirty="0"/>
              <a:t> </a:t>
            </a:r>
            <a:r>
              <a:rPr lang="en-GB" sz="1200" dirty="0" err="1"/>
              <a:t>dari</a:t>
            </a:r>
            <a:r>
              <a:rPr lang="en-GB" sz="1200" dirty="0"/>
              <a:t> </a:t>
            </a:r>
            <a:r>
              <a:rPr lang="en-GB" sz="1200" dirty="0" err="1"/>
              <a:t>ketidakperduliannya</a:t>
            </a:r>
            <a:r>
              <a:rPr lang="en-GB" sz="1200" dirty="0"/>
              <a:t> </a:t>
            </a:r>
            <a:r>
              <a:rPr lang="en-GB" sz="1200" dirty="0" err="1"/>
              <a:t>terhadap</a:t>
            </a:r>
            <a:r>
              <a:rPr lang="en-GB" sz="1200" dirty="0"/>
              <a:t> </a:t>
            </a:r>
            <a:r>
              <a:rPr lang="en-GB" sz="1200" dirty="0" err="1"/>
              <a:t>kesejahteraan</a:t>
            </a:r>
            <a:r>
              <a:rPr lang="en-GB" sz="1200" dirty="0"/>
              <a:t> </a:t>
            </a:r>
            <a:r>
              <a:rPr lang="en-GB" sz="1200" dirty="0" err="1"/>
              <a:t>dirinya</a:t>
            </a:r>
            <a:r>
              <a:rPr lang="en-GB" sz="1200" dirty="0"/>
              <a:t> </a:t>
            </a:r>
            <a:r>
              <a:rPr lang="en-GB" sz="1200" dirty="0" err="1"/>
              <a:t>sendiri</a:t>
            </a:r>
            <a:r>
              <a:rPr lang="en-GB" sz="1200" dirty="0"/>
              <a:t>?</a:t>
            </a:r>
          </a:p>
          <a:p>
            <a:pPr marL="971550" lvl="1" indent="-51435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Apakah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mengerti</a:t>
            </a:r>
            <a:r>
              <a:rPr lang="en-GB" sz="1200" dirty="0"/>
              <a:t> </a:t>
            </a:r>
            <a:r>
              <a:rPr lang="en-GB" sz="1200" dirty="0" err="1"/>
              <a:t>setiap</a:t>
            </a:r>
            <a:r>
              <a:rPr lang="en-GB" sz="1200" dirty="0"/>
              <a:t> </a:t>
            </a:r>
            <a:r>
              <a:rPr lang="en-GB" sz="1200" dirty="0" err="1"/>
              <a:t>emosi</a:t>
            </a:r>
            <a:r>
              <a:rPr lang="en-GB" sz="1200" dirty="0"/>
              <a:t> yang </a:t>
            </a:r>
            <a:r>
              <a:rPr lang="en-GB" sz="1200" dirty="0" err="1"/>
              <a:t>mereka</a:t>
            </a:r>
            <a:r>
              <a:rPr lang="en-GB" sz="1200" dirty="0"/>
              <a:t> </a:t>
            </a:r>
            <a:r>
              <a:rPr lang="en-GB" sz="1200" dirty="0" err="1"/>
              <a:t>rasakan</a:t>
            </a:r>
            <a:r>
              <a:rPr lang="en-GB" sz="1200" dirty="0"/>
              <a:t>?</a:t>
            </a:r>
          </a:p>
          <a:p>
            <a:pPr marL="971550" lvl="1" indent="-51435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Apa</a:t>
            </a:r>
            <a:r>
              <a:rPr lang="en-GB" sz="1200" dirty="0"/>
              <a:t> yang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lakukan</a:t>
            </a:r>
            <a:r>
              <a:rPr lang="en-GB" sz="1200" dirty="0"/>
              <a:t> </a:t>
            </a:r>
            <a:r>
              <a:rPr lang="en-GB" sz="1200" dirty="0" err="1"/>
              <a:t>saat</a:t>
            </a:r>
            <a:r>
              <a:rPr lang="en-GB" sz="1200" dirty="0"/>
              <a:t> </a:t>
            </a:r>
            <a:r>
              <a:rPr lang="en-GB" sz="1200" dirty="0" err="1"/>
              <a:t>mereka</a:t>
            </a:r>
            <a:r>
              <a:rPr lang="en-GB" sz="1200" dirty="0"/>
              <a:t> </a:t>
            </a:r>
            <a:r>
              <a:rPr lang="en-GB" sz="1200" dirty="0" err="1"/>
              <a:t>stres</a:t>
            </a:r>
            <a:r>
              <a:rPr lang="en-GB" sz="1200" dirty="0"/>
              <a:t>?</a:t>
            </a:r>
          </a:p>
          <a:p>
            <a:pPr marL="971550" lvl="1" indent="-51435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Bagaimana</a:t>
            </a:r>
            <a:r>
              <a:rPr lang="en-GB" sz="1200" dirty="0"/>
              <a:t> </a:t>
            </a:r>
            <a:r>
              <a:rPr lang="en-GB" sz="1200" dirty="0" err="1"/>
              <a:t>mereka</a:t>
            </a:r>
            <a:r>
              <a:rPr lang="en-GB" sz="1200" dirty="0"/>
              <a:t> </a:t>
            </a:r>
            <a:r>
              <a:rPr lang="en-GB" sz="1200" dirty="0" err="1"/>
              <a:t>mengendalikan</a:t>
            </a:r>
            <a:r>
              <a:rPr lang="en-GB" sz="1200" dirty="0"/>
              <a:t> </a:t>
            </a:r>
            <a:r>
              <a:rPr lang="en-GB" sz="1200" dirty="0" err="1"/>
              <a:t>emosi</a:t>
            </a:r>
            <a:r>
              <a:rPr lang="en-GB" sz="1200" dirty="0"/>
              <a:t> </a:t>
            </a:r>
            <a:r>
              <a:rPr lang="en-GB" sz="1200" dirty="0" err="1"/>
              <a:t>mereka</a:t>
            </a:r>
            <a:r>
              <a:rPr lang="en-GB" sz="1200" dirty="0"/>
              <a:t> </a:t>
            </a:r>
            <a:r>
              <a:rPr lang="en-GB" sz="1200" dirty="0" err="1"/>
              <a:t>dalam</a:t>
            </a:r>
            <a:r>
              <a:rPr lang="en-GB" sz="1200" dirty="0"/>
              <a:t> </a:t>
            </a:r>
            <a:r>
              <a:rPr lang="en-GB" sz="1200" dirty="0" err="1"/>
              <a:t>kehidupan</a:t>
            </a:r>
            <a:r>
              <a:rPr lang="en-GB" sz="1200" dirty="0"/>
              <a:t> </a:t>
            </a:r>
            <a:r>
              <a:rPr lang="en-GB" sz="1200" dirty="0" err="1"/>
              <a:t>sehari-hari</a:t>
            </a:r>
            <a:r>
              <a:rPr lang="en-GB" sz="1200" dirty="0"/>
              <a:t>?</a:t>
            </a:r>
          </a:p>
          <a:p>
            <a:pPr marL="514350" indent="-51435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mengisi</a:t>
            </a:r>
            <a:r>
              <a:rPr lang="en-GB" sz="1200" dirty="0"/>
              <a:t> </a:t>
            </a:r>
            <a:r>
              <a:rPr lang="en-GB" sz="1200" dirty="0" err="1"/>
              <a:t>lembar</a:t>
            </a:r>
            <a:r>
              <a:rPr lang="en-GB" sz="1200" dirty="0"/>
              <a:t> </a:t>
            </a:r>
            <a:r>
              <a:rPr lang="en-GB" sz="1200" dirty="0" err="1"/>
              <a:t>refleksi</a:t>
            </a:r>
            <a:r>
              <a:rPr lang="en-GB" sz="1200" dirty="0"/>
              <a:t>. </a:t>
            </a:r>
          </a:p>
          <a:p>
            <a:pPr marL="514350" indent="-51435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berbagi</a:t>
            </a:r>
            <a:r>
              <a:rPr lang="en-GB" sz="1200" dirty="0"/>
              <a:t> </a:t>
            </a:r>
            <a:r>
              <a:rPr lang="en-GB" sz="1200" dirty="0" err="1"/>
              <a:t>pendapat</a:t>
            </a:r>
            <a:r>
              <a:rPr lang="en-GB" sz="1200" dirty="0"/>
              <a:t> </a:t>
            </a:r>
            <a:r>
              <a:rPr lang="en-GB" sz="1200" dirty="0" err="1"/>
              <a:t>terhadap</a:t>
            </a:r>
            <a:r>
              <a:rPr lang="en-GB" sz="1200" dirty="0"/>
              <a:t> </a:t>
            </a:r>
            <a:r>
              <a:rPr lang="en-GB" sz="1200" dirty="0" err="1"/>
              <a:t>pertanyaan</a:t>
            </a:r>
            <a:r>
              <a:rPr lang="en-GB" sz="1200" dirty="0"/>
              <a:t> yang </a:t>
            </a:r>
            <a:r>
              <a:rPr lang="en-GB" sz="1200" dirty="0" err="1"/>
              <a:t>diberikan</a:t>
            </a:r>
            <a:r>
              <a:rPr lang="en-GB" sz="1200" dirty="0"/>
              <a:t>, </a:t>
            </a:r>
            <a:r>
              <a:rPr lang="en-GB" sz="1200" dirty="0" err="1"/>
              <a:t>seperti</a:t>
            </a:r>
            <a:r>
              <a:rPr lang="en-GB" sz="1200" dirty="0"/>
              <a:t>:</a:t>
            </a:r>
          </a:p>
          <a:p>
            <a:pPr marL="1017270" lvl="1" indent="-51435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Bagaimana</a:t>
            </a:r>
            <a:r>
              <a:rPr lang="en-GB" sz="1200" dirty="0"/>
              <a:t> </a:t>
            </a:r>
            <a:r>
              <a:rPr lang="en-GB" sz="1200" dirty="0" err="1"/>
              <a:t>dia</a:t>
            </a:r>
            <a:r>
              <a:rPr lang="en-GB" sz="1200" dirty="0"/>
              <a:t> </a:t>
            </a:r>
            <a:r>
              <a:rPr lang="en-GB" sz="1200" dirty="0" err="1"/>
              <a:t>memelihara</a:t>
            </a:r>
            <a:r>
              <a:rPr lang="en-GB" sz="1200" dirty="0"/>
              <a:t> </a:t>
            </a:r>
            <a:r>
              <a:rPr lang="en-GB" sz="1200" dirty="0" err="1"/>
              <a:t>kesejahteraan</a:t>
            </a:r>
            <a:r>
              <a:rPr lang="en-GB" sz="1200" dirty="0"/>
              <a:t> </a:t>
            </a:r>
            <a:r>
              <a:rPr lang="en-GB" sz="1200" dirty="0" err="1"/>
              <a:t>dirinya</a:t>
            </a:r>
            <a:endParaRPr lang="en-GB" sz="1200" dirty="0"/>
          </a:p>
          <a:p>
            <a:pPr marL="1017270" lvl="1" indent="-51435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/>
              <a:t>Hal </a:t>
            </a:r>
            <a:r>
              <a:rPr lang="en-GB" sz="1200" dirty="0" err="1"/>
              <a:t>apa</a:t>
            </a:r>
            <a:r>
              <a:rPr lang="en-GB" sz="1200" dirty="0"/>
              <a:t> </a:t>
            </a:r>
            <a:r>
              <a:rPr lang="en-GB" sz="1200" dirty="0" err="1"/>
              <a:t>saja</a:t>
            </a:r>
            <a:r>
              <a:rPr lang="en-GB" sz="1200" dirty="0"/>
              <a:t> yang </a:t>
            </a:r>
            <a:r>
              <a:rPr lang="en-GB" sz="1200" dirty="0" err="1"/>
              <a:t>mereka</a:t>
            </a:r>
            <a:r>
              <a:rPr lang="en-GB" sz="1200" dirty="0"/>
              <a:t> </a:t>
            </a:r>
            <a:r>
              <a:rPr lang="en-GB" sz="1200" dirty="0" err="1"/>
              <a:t>lakukan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mengendalikan</a:t>
            </a:r>
            <a:r>
              <a:rPr lang="en-GB" sz="1200" dirty="0"/>
              <a:t> </a:t>
            </a:r>
            <a:r>
              <a:rPr lang="en-GB" sz="1200" dirty="0" err="1"/>
              <a:t>emosi</a:t>
            </a:r>
            <a:r>
              <a:rPr lang="en-GB" sz="1200" dirty="0"/>
              <a:t> </a:t>
            </a:r>
            <a:r>
              <a:rPr lang="en-GB" sz="1200" dirty="0" err="1"/>
              <a:t>mereka</a:t>
            </a:r>
            <a:endParaRPr lang="en-GB" sz="1200" dirty="0"/>
          </a:p>
          <a:p>
            <a:pPr marL="1017270" lvl="1" indent="-51435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Kendala</a:t>
            </a:r>
            <a:r>
              <a:rPr lang="en-GB" sz="1200" dirty="0"/>
              <a:t> </a:t>
            </a:r>
            <a:r>
              <a:rPr lang="en-GB" sz="1200" dirty="0" err="1"/>
              <a:t>apa</a:t>
            </a:r>
            <a:r>
              <a:rPr lang="en-GB" sz="1200" dirty="0"/>
              <a:t> </a:t>
            </a:r>
            <a:r>
              <a:rPr lang="en-GB" sz="1200" dirty="0" err="1"/>
              <a:t>saja</a:t>
            </a:r>
            <a:r>
              <a:rPr lang="en-GB" sz="1200" dirty="0"/>
              <a:t> yang </a:t>
            </a:r>
            <a:r>
              <a:rPr lang="en-GB" sz="1200" dirty="0" err="1"/>
              <a:t>mereka</a:t>
            </a:r>
            <a:r>
              <a:rPr lang="en-GB" sz="1200" dirty="0"/>
              <a:t> </a:t>
            </a:r>
            <a:r>
              <a:rPr lang="en-GB" sz="1200" dirty="0" err="1"/>
              <a:t>temui</a:t>
            </a:r>
            <a:r>
              <a:rPr lang="en-GB" sz="1200" dirty="0"/>
              <a:t> </a:t>
            </a:r>
            <a:r>
              <a:rPr lang="en-GB" sz="1200" dirty="0" err="1"/>
              <a:t>saat</a:t>
            </a:r>
            <a:r>
              <a:rPr lang="en-GB" sz="1200" dirty="0"/>
              <a:t> </a:t>
            </a:r>
            <a:r>
              <a:rPr lang="en-GB" sz="1200" dirty="0" err="1"/>
              <a:t>berusaha</a:t>
            </a:r>
            <a:r>
              <a:rPr lang="en-GB" sz="1200" dirty="0"/>
              <a:t> </a:t>
            </a:r>
            <a:r>
              <a:rPr lang="en-GB" sz="1200" dirty="0" err="1"/>
              <a:t>mengendalikan</a:t>
            </a:r>
            <a:r>
              <a:rPr lang="en-GB" sz="1200" dirty="0"/>
              <a:t> </a:t>
            </a:r>
            <a:r>
              <a:rPr lang="en-GB" sz="1200" dirty="0" err="1"/>
              <a:t>emosi</a:t>
            </a:r>
            <a:endParaRPr lang="en-GB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01904FD-017F-4EDF-B6F0-3AFED1340DBA}"/>
              </a:ext>
            </a:extLst>
          </p:cNvPr>
          <p:cNvSpPr txBox="1"/>
          <p:nvPr/>
        </p:nvSpPr>
        <p:spPr>
          <a:xfrm>
            <a:off x="722812" y="4527509"/>
            <a:ext cx="255814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400" dirty="0"/>
              <a:t>Peran guru : </a:t>
            </a:r>
            <a:r>
              <a:rPr lang="en-GB" sz="1400" dirty="0" err="1"/>
              <a:t>fasilitator</a:t>
            </a:r>
            <a:endParaRPr lang="en-GB" sz="1400" dirty="0"/>
          </a:p>
          <a:p>
            <a:pPr algn="r"/>
            <a:r>
              <a:rPr lang="en-GB" sz="1400" dirty="0"/>
              <a:t>Waktu : 1 jam</a:t>
            </a:r>
          </a:p>
          <a:p>
            <a:pPr algn="r"/>
            <a:r>
              <a:rPr lang="en-GB" sz="1400" dirty="0" err="1"/>
              <a:t>Materi</a:t>
            </a:r>
            <a:r>
              <a:rPr lang="en-GB" sz="1400" dirty="0"/>
              <a:t> : -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FCAA8C-C17B-4D3E-873E-645F9E06BD4F}"/>
              </a:ext>
            </a:extLst>
          </p:cNvPr>
          <p:cNvSpPr txBox="1"/>
          <p:nvPr/>
        </p:nvSpPr>
        <p:spPr>
          <a:xfrm>
            <a:off x="3756056" y="4074553"/>
            <a:ext cx="7713131" cy="8309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/>
              <a:t>Tips </a:t>
            </a:r>
            <a:r>
              <a:rPr lang="en-GB" sz="1200" dirty="0" err="1"/>
              <a:t>untuk</a:t>
            </a:r>
            <a:r>
              <a:rPr lang="en-GB" sz="1200" dirty="0"/>
              <a:t> guru 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 Setelah </a:t>
            </a:r>
            <a:r>
              <a:rPr lang="en-GB" sz="1200" dirty="0" err="1"/>
              <a:t>pengumpulan</a:t>
            </a:r>
            <a:r>
              <a:rPr lang="en-GB" sz="1200" dirty="0"/>
              <a:t> </a:t>
            </a:r>
            <a:r>
              <a:rPr lang="en-GB" sz="1200" dirty="0" err="1"/>
              <a:t>lembar</a:t>
            </a:r>
            <a:r>
              <a:rPr lang="en-GB" sz="1200" dirty="0"/>
              <a:t> </a:t>
            </a:r>
            <a:r>
              <a:rPr lang="en-GB" sz="1200" dirty="0" err="1"/>
              <a:t>refleksi</a:t>
            </a:r>
            <a:r>
              <a:rPr lang="en-GB" sz="1200" dirty="0"/>
              <a:t>, guru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melihat</a:t>
            </a:r>
            <a:r>
              <a:rPr lang="en-GB" sz="1200" dirty="0"/>
              <a:t> </a:t>
            </a:r>
            <a:r>
              <a:rPr lang="en-GB" sz="1200" dirty="0" err="1"/>
              <a:t>jawaban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. </a:t>
            </a:r>
            <a:r>
              <a:rPr lang="en-GB" sz="1200" dirty="0" err="1"/>
              <a:t>Apabila</a:t>
            </a:r>
            <a:r>
              <a:rPr lang="en-GB" sz="1200" dirty="0"/>
              <a:t> </a:t>
            </a:r>
            <a:r>
              <a:rPr lang="en-GB" sz="1200" dirty="0" err="1"/>
              <a:t>hasil</a:t>
            </a:r>
            <a:r>
              <a:rPr lang="en-GB" sz="1200" dirty="0"/>
              <a:t> </a:t>
            </a:r>
            <a:r>
              <a:rPr lang="en-GB" sz="1200" dirty="0" err="1"/>
              <a:t>refleksi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cenderung</a:t>
            </a:r>
            <a:r>
              <a:rPr lang="en-GB" sz="1200" dirty="0"/>
              <a:t> </a:t>
            </a:r>
            <a:r>
              <a:rPr lang="en-GB" sz="1200" dirty="0" err="1"/>
              <a:t>negatif</a:t>
            </a:r>
            <a:r>
              <a:rPr lang="en-GB" sz="1200" dirty="0"/>
              <a:t>, </a:t>
            </a:r>
            <a:r>
              <a:rPr lang="en-GB" sz="1200" dirty="0" err="1"/>
              <a:t>maka</a:t>
            </a:r>
            <a:r>
              <a:rPr lang="en-GB" sz="1200" dirty="0"/>
              <a:t> guru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memanggil</a:t>
            </a:r>
            <a:r>
              <a:rPr lang="en-GB" sz="1200" dirty="0"/>
              <a:t> dan </a:t>
            </a:r>
            <a:r>
              <a:rPr lang="en-GB" sz="1200" dirty="0" err="1"/>
              <a:t>memberikan</a:t>
            </a:r>
            <a:r>
              <a:rPr lang="en-GB" sz="1200" dirty="0"/>
              <a:t> </a:t>
            </a:r>
            <a:r>
              <a:rPr lang="en-GB" sz="1200" dirty="0" err="1"/>
              <a:t>bantuan</a:t>
            </a:r>
            <a:r>
              <a:rPr lang="en-GB" sz="1200" dirty="0"/>
              <a:t> </a:t>
            </a:r>
            <a:r>
              <a:rPr lang="en-GB" sz="1200" dirty="0" err="1"/>
              <a:t>kepada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yang </a:t>
            </a:r>
            <a:r>
              <a:rPr lang="en-GB" sz="1200" dirty="0" err="1"/>
              <a:t>bersangkutan</a:t>
            </a:r>
            <a:r>
              <a:rPr lang="en-GB" sz="1200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Guru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memberikan</a:t>
            </a:r>
            <a:r>
              <a:rPr lang="en-GB" sz="1200" dirty="0"/>
              <a:t> </a:t>
            </a:r>
            <a:r>
              <a:rPr lang="en-GB" sz="1200" dirty="0" err="1"/>
              <a:t>lembar</a:t>
            </a:r>
            <a:r>
              <a:rPr lang="en-GB" sz="1200" dirty="0"/>
              <a:t> </a:t>
            </a:r>
            <a:r>
              <a:rPr lang="en-GB" sz="1200" dirty="0" err="1"/>
              <a:t>refleksi</a:t>
            </a:r>
            <a:r>
              <a:rPr lang="en-GB" sz="1200" dirty="0"/>
              <a:t> yang </a:t>
            </a:r>
            <a:r>
              <a:rPr lang="en-GB" sz="1200" dirty="0" err="1"/>
              <a:t>berbeda</a:t>
            </a:r>
            <a:r>
              <a:rPr lang="en-GB" sz="1200" dirty="0"/>
              <a:t> pada </a:t>
            </a:r>
            <a:r>
              <a:rPr lang="en-GB" sz="1200" dirty="0" err="1"/>
              <a:t>aktivitas</a:t>
            </a:r>
            <a:r>
              <a:rPr lang="en-GB" sz="1200" dirty="0"/>
              <a:t> </a:t>
            </a:r>
            <a:r>
              <a:rPr lang="en-GB" sz="1200" dirty="0" err="1"/>
              <a:t>ini</a:t>
            </a:r>
            <a:r>
              <a:rPr lang="en-GB" sz="1200" dirty="0"/>
              <a:t> </a:t>
            </a:r>
            <a:r>
              <a:rPr lang="en-GB" sz="1200" dirty="0" err="1"/>
              <a:t>sesuai</a:t>
            </a:r>
            <a:r>
              <a:rPr lang="en-GB" sz="1200" dirty="0"/>
              <a:t> </a:t>
            </a:r>
            <a:r>
              <a:rPr lang="en-GB" sz="1200" dirty="0" err="1"/>
              <a:t>dengan</a:t>
            </a:r>
            <a:r>
              <a:rPr lang="en-GB" sz="1200" dirty="0"/>
              <a:t> </a:t>
            </a:r>
            <a:r>
              <a:rPr lang="en-GB" sz="1200" dirty="0" err="1"/>
              <a:t>tema</a:t>
            </a:r>
            <a:r>
              <a:rPr lang="en-GB" sz="1200" dirty="0"/>
              <a:t> </a:t>
            </a:r>
            <a:r>
              <a:rPr lang="en-GB" sz="1200" dirty="0" err="1"/>
              <a:t>refleksi</a:t>
            </a:r>
            <a:r>
              <a:rPr lang="en-GB" sz="1200" dirty="0"/>
              <a:t> yang </a:t>
            </a:r>
            <a:r>
              <a:rPr lang="en-GB" sz="1200" dirty="0" err="1"/>
              <a:t>diangkat</a:t>
            </a:r>
            <a:r>
              <a:rPr lang="en-GB" sz="1200" dirty="0"/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D45626-2BC4-486D-BFE1-FE53F4F86DF0}"/>
              </a:ext>
            </a:extLst>
          </p:cNvPr>
          <p:cNvSpPr txBox="1"/>
          <p:nvPr/>
        </p:nvSpPr>
        <p:spPr>
          <a:xfrm>
            <a:off x="3756055" y="5503093"/>
            <a:ext cx="7713131" cy="8309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 err="1">
                <a:solidFill>
                  <a:sysClr val="windowText" lastClr="000000"/>
                </a:solidFill>
              </a:rPr>
              <a:t>Referensi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untuk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bahan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refleksi</a:t>
            </a:r>
            <a:r>
              <a:rPr lang="en-GB" sz="1200" dirty="0">
                <a:solidFill>
                  <a:sysClr val="windowText" lastClr="000000"/>
                </a:solidFill>
              </a:rPr>
              <a:t> :</a:t>
            </a:r>
          </a:p>
          <a:p>
            <a:pPr marL="228600" indent="-228600">
              <a:buAutoNum type="arabicPeriod"/>
            </a:pPr>
            <a:r>
              <a:rPr lang="en-GB" sz="1200" dirty="0">
                <a:solidFill>
                  <a:sysClr val="windowText" lastClr="00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https://youngfoundation.org/wp-content/uploads/2012/10/SURVEYFINAL_Buck_Warm.pdf</a:t>
            </a:r>
            <a:endParaRPr lang="en-GB" sz="1200" dirty="0">
              <a:solidFill>
                <a:sysClr val="windowText" lastClr="000000"/>
              </a:solidFill>
            </a:endParaRPr>
          </a:p>
          <a:p>
            <a:pPr marL="228600" indent="-228600">
              <a:buAutoNum type="arabicPeriod"/>
            </a:pPr>
            <a:r>
              <a:rPr lang="en-GB" sz="1200" dirty="0">
                <a:solidFill>
                  <a:sysClr val="windowText" lastClr="000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https://www.oecd.org/pisa/data/2018database/CY7_201710_QST_MS_WBQ_NoNotes_final.pdf</a:t>
            </a:r>
            <a:endParaRPr lang="en-GB" sz="1200" dirty="0">
              <a:solidFill>
                <a:sysClr val="windowText" lastClr="000000"/>
              </a:solidFill>
            </a:endParaRPr>
          </a:p>
          <a:p>
            <a:pPr marL="228600" indent="-228600">
              <a:buAutoNum type="arabicPeriod"/>
            </a:pPr>
            <a:r>
              <a:rPr lang="en-GB" sz="1200" dirty="0">
                <a:solidFill>
                  <a:sysClr val="windowText" lastClr="0000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https://osf.io/48av7/</a:t>
            </a:r>
            <a:endParaRPr lang="en-GB" sz="12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7300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5CB304-0C39-4F95-B3E2-0B0E62AC1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dirty="0"/>
              <a:t>[</a:t>
            </a:r>
            <a:r>
              <a:rPr lang="en-GB" dirty="0" err="1"/>
              <a:t>Contoh</a:t>
            </a:r>
            <a:r>
              <a:rPr lang="en-GB" dirty="0"/>
              <a:t> 1] Lembar </a:t>
            </a:r>
            <a:r>
              <a:rPr lang="en-GB" dirty="0" err="1"/>
              <a:t>refleksi</a:t>
            </a:r>
            <a:endParaRPr lang="en-GB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8BE8BEDE-6591-4BB9-8C35-C6D01EF823B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3478396"/>
              </p:ext>
            </p:extLst>
          </p:nvPr>
        </p:nvGraphicFramePr>
        <p:xfrm>
          <a:off x="3729400" y="386124"/>
          <a:ext cx="7315200" cy="58666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15200">
                  <a:extLst>
                    <a:ext uri="{9D8B030D-6E8A-4147-A177-3AD203B41FA5}">
                      <a16:colId xmlns:a16="http://schemas.microsoft.com/office/drawing/2014/main" val="2442163193"/>
                    </a:ext>
                  </a:extLst>
                </a:gridCol>
              </a:tblGrid>
              <a:tr h="1653289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1. </a:t>
                      </a:r>
                      <a:r>
                        <a:rPr lang="en-GB" dirty="0" err="1"/>
                        <a:t>Apa</a:t>
                      </a:r>
                      <a:r>
                        <a:rPr lang="en-GB" dirty="0"/>
                        <a:t> yang </a:t>
                      </a:r>
                      <a:r>
                        <a:rPr lang="en-GB" dirty="0" err="1"/>
                        <a:t>membuat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kamu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nyaman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dengan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hidup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kamu</a:t>
                      </a:r>
                      <a:r>
                        <a:rPr lang="en-GB" dirty="0"/>
                        <a:t>?</a:t>
                      </a:r>
                    </a:p>
                    <a:p>
                      <a:pPr algn="just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2074620"/>
                  </a:ext>
                </a:extLst>
              </a:tr>
              <a:tr h="210667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2. </a:t>
                      </a:r>
                      <a:r>
                        <a:rPr lang="en-GB" dirty="0" err="1"/>
                        <a:t>Apa</a:t>
                      </a:r>
                      <a:r>
                        <a:rPr lang="en-GB" dirty="0"/>
                        <a:t> yang </a:t>
                      </a:r>
                      <a:r>
                        <a:rPr lang="en-GB" dirty="0" err="1"/>
                        <a:t>membuat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kamu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merasa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cemas</a:t>
                      </a:r>
                      <a:r>
                        <a:rPr lang="en-GB" dirty="0"/>
                        <a:t>?</a:t>
                      </a:r>
                    </a:p>
                    <a:p>
                      <a:pPr algn="just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6896267"/>
                  </a:ext>
                </a:extLst>
              </a:tr>
              <a:tr h="210667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3. </a:t>
                      </a:r>
                      <a:r>
                        <a:rPr lang="en-GB" dirty="0" err="1"/>
                        <a:t>Apa</a:t>
                      </a:r>
                      <a:r>
                        <a:rPr lang="en-GB" dirty="0"/>
                        <a:t> yang </a:t>
                      </a:r>
                      <a:r>
                        <a:rPr lang="en-GB" dirty="0" err="1"/>
                        <a:t>membuat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kamu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merasa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takut</a:t>
                      </a:r>
                      <a:r>
                        <a:rPr lang="en-GB" dirty="0"/>
                        <a:t>?</a:t>
                      </a:r>
                    </a:p>
                    <a:p>
                      <a:pPr algn="just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87744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99234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6C256-052F-42B8-BB94-8B3D1150B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CEB11826-67F3-48BA-9692-FF20F73C4C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733229"/>
              </p:ext>
            </p:extLst>
          </p:nvPr>
        </p:nvGraphicFramePr>
        <p:xfrm>
          <a:off x="3755526" y="86868"/>
          <a:ext cx="7315200" cy="6675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57600">
                  <a:extLst>
                    <a:ext uri="{9D8B030D-6E8A-4147-A177-3AD203B41FA5}">
                      <a16:colId xmlns:a16="http://schemas.microsoft.com/office/drawing/2014/main" val="808025718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1378127552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4. </a:t>
                      </a:r>
                      <a:r>
                        <a:rPr lang="en-GB" dirty="0" err="1"/>
                        <a:t>Apa</a:t>
                      </a:r>
                      <a:r>
                        <a:rPr lang="en-GB" dirty="0"/>
                        <a:t> yang </a:t>
                      </a:r>
                      <a:r>
                        <a:rPr lang="en-GB" dirty="0" err="1"/>
                        <a:t>kamu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lakukan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saat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kamu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merasa</a:t>
                      </a:r>
                      <a:r>
                        <a:rPr lang="en-GB" dirty="0"/>
                        <a:t> stress </a:t>
                      </a:r>
                      <a:r>
                        <a:rPr lang="en-GB" dirty="0" err="1"/>
                        <a:t>atau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cemas</a:t>
                      </a:r>
                      <a:r>
                        <a:rPr lang="en-GB" dirty="0"/>
                        <a:t>? (</a:t>
                      </a:r>
                      <a:r>
                        <a:rPr lang="en-GB" dirty="0" err="1"/>
                        <a:t>silahkan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centang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lebih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dari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satu</a:t>
                      </a:r>
                      <a:r>
                        <a:rPr lang="en-GB" dirty="0"/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01282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Berdebat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dengan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teman</a:t>
                      </a:r>
                      <a:r>
                        <a:rPr lang="en-GB" dirty="0"/>
                        <a:t>/</a:t>
                      </a:r>
                      <a:r>
                        <a:rPr lang="en-GB" dirty="0" err="1"/>
                        <a:t>anggota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keluarga</a:t>
                      </a:r>
                      <a:endParaRPr lang="en-GB" dirty="0"/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Tidak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berbicara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dengan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siapapun</a:t>
                      </a:r>
                      <a:endParaRPr lang="en-GB" dirty="0"/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Makan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berlebihan</a:t>
                      </a:r>
                      <a:endParaRPr lang="en-GB" dirty="0"/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Tidak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makan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sama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sekali</a:t>
                      </a:r>
                      <a:endParaRPr lang="en-GB" dirty="0"/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Menangis</a:t>
                      </a:r>
                      <a:endParaRPr lang="en-GB" dirty="0"/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Tidak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tidur</a:t>
                      </a:r>
                      <a:endParaRPr lang="en-GB" dirty="0"/>
                    </a:p>
                    <a:p>
                      <a:pPr algn="just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Tidur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berlebihan</a:t>
                      </a:r>
                      <a:endParaRPr lang="en-GB" dirty="0"/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Mencari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masalah</a:t>
                      </a:r>
                      <a:r>
                        <a:rPr lang="en-GB" dirty="0"/>
                        <a:t> di </a:t>
                      </a:r>
                      <a:r>
                        <a:rPr lang="en-GB" dirty="0" err="1"/>
                        <a:t>sekolah</a:t>
                      </a:r>
                      <a:endParaRPr lang="en-GB" dirty="0"/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Merokok</a:t>
                      </a:r>
                      <a:r>
                        <a:rPr lang="en-GB" dirty="0"/>
                        <a:t> </a:t>
                      </a:r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Tidak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pergi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ke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sekolah</a:t>
                      </a:r>
                      <a:endParaRPr lang="en-GB" dirty="0"/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Menghabiskan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lebih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banyak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waktu</a:t>
                      </a:r>
                      <a:r>
                        <a:rPr lang="en-GB" dirty="0"/>
                        <a:t> online</a:t>
                      </a:r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Lainnya</a:t>
                      </a:r>
                      <a:r>
                        <a:rPr lang="en-GB" dirty="0"/>
                        <a:t>, __________________________</a:t>
                      </a:r>
                    </a:p>
                    <a:p>
                      <a:pPr algn="just"/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1526034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5. </a:t>
                      </a:r>
                      <a:r>
                        <a:rPr lang="en-GB" dirty="0" err="1"/>
                        <a:t>Apa</a:t>
                      </a:r>
                      <a:r>
                        <a:rPr lang="en-GB" dirty="0"/>
                        <a:t> yang </a:t>
                      </a:r>
                      <a:r>
                        <a:rPr lang="en-GB" dirty="0" err="1"/>
                        <a:t>kamu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lakukan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untuk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membantu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kamu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merasa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lebih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baik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saat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kamu</a:t>
                      </a:r>
                      <a:r>
                        <a:rPr lang="en-GB" dirty="0"/>
                        <a:t> stress </a:t>
                      </a:r>
                      <a:r>
                        <a:rPr lang="en-GB" dirty="0" err="1"/>
                        <a:t>atau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panik</a:t>
                      </a:r>
                      <a:r>
                        <a:rPr lang="en-GB" dirty="0"/>
                        <a:t>? (</a:t>
                      </a:r>
                      <a:r>
                        <a:rPr lang="en-GB" dirty="0" err="1"/>
                        <a:t>silahkan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centang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lebih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dari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satu</a:t>
                      </a:r>
                      <a:r>
                        <a:rPr lang="en-GB" dirty="0"/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1861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Merokok</a:t>
                      </a:r>
                      <a:endParaRPr lang="en-GB" dirty="0"/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Berjalan-jalan</a:t>
                      </a:r>
                      <a:endParaRPr lang="en-GB" dirty="0"/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Melukai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diri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sendiri</a:t>
                      </a:r>
                      <a:endParaRPr lang="en-GB" dirty="0"/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Berbicara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kepada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teman</a:t>
                      </a:r>
                      <a:endParaRPr lang="en-GB" dirty="0"/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Berbiacra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kepada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orangtua</a:t>
                      </a:r>
                      <a:endParaRPr lang="en-GB" dirty="0"/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Berbicara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kepada</a:t>
                      </a:r>
                      <a:r>
                        <a:rPr lang="en-GB" dirty="0"/>
                        <a:t> orang </a:t>
                      </a:r>
                      <a:r>
                        <a:rPr lang="en-GB" dirty="0" err="1"/>
                        <a:t>dewasa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lainnya</a:t>
                      </a:r>
                      <a:endParaRPr lang="en-GB" dirty="0"/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Makan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berlebihan</a:t>
                      </a:r>
                      <a:endParaRPr lang="en-GB" dirty="0"/>
                    </a:p>
                    <a:p>
                      <a:pPr algn="just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Makan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sedikit</a:t>
                      </a:r>
                      <a:endParaRPr lang="en-GB" dirty="0"/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Berolahraga</a:t>
                      </a:r>
                      <a:endParaRPr lang="en-GB" dirty="0"/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Menghabiskan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waktu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sendirian</a:t>
                      </a:r>
                      <a:endParaRPr lang="en-GB" dirty="0"/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Tinggal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dirumah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atau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tidak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pergi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ke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sekolah</a:t>
                      </a:r>
                      <a:endParaRPr lang="en-GB" dirty="0"/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Berada</a:t>
                      </a:r>
                      <a:r>
                        <a:rPr lang="en-GB" dirty="0"/>
                        <a:t> di </a:t>
                      </a:r>
                      <a:r>
                        <a:rPr lang="en-GB" dirty="0" err="1"/>
                        <a:t>tempat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tidur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untuk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waktu</a:t>
                      </a:r>
                      <a:r>
                        <a:rPr lang="en-GB" dirty="0"/>
                        <a:t> yang lama</a:t>
                      </a:r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r>
                        <a:rPr lang="en-GB" dirty="0" err="1"/>
                        <a:t>Lainnya</a:t>
                      </a:r>
                      <a:r>
                        <a:rPr lang="en-GB" dirty="0"/>
                        <a:t>, __________________________</a:t>
                      </a:r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q"/>
                      </a:pPr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96142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71252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9">
            <a:extLst>
              <a:ext uri="{FF2B5EF4-FFF2-40B4-BE49-F238E27FC236}">
                <a16:creationId xmlns:a16="http://schemas.microsoft.com/office/drawing/2014/main" id="{A35CBD63-8F8F-47DC-9CE7-159E6161D8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A0E3486-FD49-4921-B4F4-E5BB5C88AC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758953"/>
            <a:ext cx="3577575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320549-E5B8-4963-A770-0FE739603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103817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3200"/>
              <a:t>[Contoh 2]</a:t>
            </a:r>
            <a:br>
              <a:rPr lang="en-US" sz="3200"/>
            </a:br>
            <a:r>
              <a:rPr lang="en-US" sz="3200"/>
              <a:t>Lembar refleksi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8FFAF6-C226-4B9E-AE43-1ADF5BAAAFE6}"/>
              </a:ext>
            </a:extLst>
          </p:cNvPr>
          <p:cNvSpPr txBox="1"/>
          <p:nvPr/>
        </p:nvSpPr>
        <p:spPr>
          <a:xfrm>
            <a:off x="757889" y="3257086"/>
            <a:ext cx="2061797" cy="2656641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rmAutofit/>
          </a:bodyPr>
          <a:lstStyle/>
          <a:p>
            <a:pPr algn="just"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en-US" sz="1400" dirty="0">
                <a:solidFill>
                  <a:sysClr val="windowText" lastClr="000000"/>
                </a:solidFill>
              </a:rPr>
              <a:t>STS: </a:t>
            </a:r>
            <a:r>
              <a:rPr lang="en-US" sz="1400" dirty="0" err="1">
                <a:solidFill>
                  <a:sysClr val="windowText" lastClr="000000"/>
                </a:solidFill>
              </a:rPr>
              <a:t>sangat</a:t>
            </a:r>
            <a:r>
              <a:rPr lang="en-US" sz="1400" dirty="0">
                <a:solidFill>
                  <a:sysClr val="windowText" lastClr="000000"/>
                </a:solidFill>
              </a:rPr>
              <a:t> </a:t>
            </a:r>
            <a:r>
              <a:rPr lang="en-US" sz="1400" dirty="0" err="1">
                <a:solidFill>
                  <a:sysClr val="windowText" lastClr="000000"/>
                </a:solidFill>
              </a:rPr>
              <a:t>tidak</a:t>
            </a:r>
            <a:r>
              <a:rPr lang="en-US" sz="1400" dirty="0">
                <a:solidFill>
                  <a:sysClr val="windowText" lastClr="000000"/>
                </a:solidFill>
              </a:rPr>
              <a:t> </a:t>
            </a:r>
            <a:r>
              <a:rPr lang="en-US" sz="1400" dirty="0" err="1">
                <a:solidFill>
                  <a:sysClr val="windowText" lastClr="000000"/>
                </a:solidFill>
              </a:rPr>
              <a:t>setuju</a:t>
            </a:r>
            <a:r>
              <a:rPr lang="en-US" sz="1400" dirty="0">
                <a:solidFill>
                  <a:sysClr val="windowText" lastClr="000000"/>
                </a:solidFill>
              </a:rPr>
              <a:t>;</a:t>
            </a:r>
          </a:p>
          <a:p>
            <a:pPr algn="just"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en-US" sz="1400" dirty="0">
                <a:solidFill>
                  <a:sysClr val="windowText" lastClr="000000"/>
                </a:solidFill>
              </a:rPr>
              <a:t> TS: </a:t>
            </a:r>
            <a:r>
              <a:rPr lang="en-US" sz="1400" dirty="0" err="1">
                <a:solidFill>
                  <a:sysClr val="windowText" lastClr="000000"/>
                </a:solidFill>
              </a:rPr>
              <a:t>tidak</a:t>
            </a:r>
            <a:r>
              <a:rPr lang="en-US" sz="1400" dirty="0">
                <a:solidFill>
                  <a:sysClr val="windowText" lastClr="000000"/>
                </a:solidFill>
              </a:rPr>
              <a:t> </a:t>
            </a:r>
            <a:r>
              <a:rPr lang="en-US" sz="1400" dirty="0" err="1">
                <a:solidFill>
                  <a:sysClr val="windowText" lastClr="000000"/>
                </a:solidFill>
              </a:rPr>
              <a:t>setuju</a:t>
            </a:r>
            <a:r>
              <a:rPr lang="en-US" sz="1400" dirty="0">
                <a:solidFill>
                  <a:sysClr val="windowText" lastClr="000000"/>
                </a:solidFill>
              </a:rPr>
              <a:t>; </a:t>
            </a:r>
          </a:p>
          <a:p>
            <a:pPr algn="just"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en-US" sz="1400" dirty="0">
                <a:solidFill>
                  <a:sysClr val="windowText" lastClr="000000"/>
                </a:solidFill>
              </a:rPr>
              <a:t>S: </a:t>
            </a:r>
            <a:r>
              <a:rPr lang="en-US" sz="1400" dirty="0" err="1">
                <a:solidFill>
                  <a:sysClr val="windowText" lastClr="000000"/>
                </a:solidFill>
              </a:rPr>
              <a:t>setuju</a:t>
            </a:r>
            <a:r>
              <a:rPr lang="en-US" sz="1400" dirty="0">
                <a:solidFill>
                  <a:sysClr val="windowText" lastClr="000000"/>
                </a:solidFill>
              </a:rPr>
              <a:t>; </a:t>
            </a:r>
          </a:p>
          <a:p>
            <a:pPr algn="just"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en-US" sz="1400" dirty="0">
                <a:solidFill>
                  <a:sysClr val="windowText" lastClr="000000"/>
                </a:solidFill>
              </a:rPr>
              <a:t>SS: </a:t>
            </a:r>
            <a:r>
              <a:rPr lang="en-US" sz="1400" dirty="0" err="1">
                <a:solidFill>
                  <a:sysClr val="windowText" lastClr="000000"/>
                </a:solidFill>
              </a:rPr>
              <a:t>sangat</a:t>
            </a:r>
            <a:r>
              <a:rPr lang="en-US" sz="1400" dirty="0">
                <a:solidFill>
                  <a:sysClr val="windowText" lastClr="000000"/>
                </a:solidFill>
              </a:rPr>
              <a:t> </a:t>
            </a:r>
            <a:r>
              <a:rPr lang="en-US" sz="1400" dirty="0" err="1">
                <a:solidFill>
                  <a:sysClr val="windowText" lastClr="000000"/>
                </a:solidFill>
              </a:rPr>
              <a:t>setuju</a:t>
            </a:r>
            <a:endParaRPr lang="en-US" sz="1400" dirty="0">
              <a:solidFill>
                <a:sysClr val="windowText" lastClr="000000"/>
              </a:solidFill>
            </a:endParaRPr>
          </a:p>
          <a:p>
            <a:pPr algn="just"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</a:pPr>
            <a:endParaRPr lang="en-US" sz="1400" dirty="0">
              <a:solidFill>
                <a:sysClr val="windowText" lastClr="000000"/>
              </a:solidFill>
            </a:endParaRPr>
          </a:p>
          <a:p>
            <a:pPr algn="just"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en-US" sz="1400" dirty="0">
                <a:solidFill>
                  <a:sysClr val="windowText" lastClr="000000"/>
                </a:solidFill>
              </a:rPr>
              <a:t>STP: </a:t>
            </a:r>
            <a:r>
              <a:rPr lang="en-US" sz="1400" dirty="0" err="1">
                <a:solidFill>
                  <a:sysClr val="windowText" lastClr="000000"/>
                </a:solidFill>
              </a:rPr>
              <a:t>sangat</a:t>
            </a:r>
            <a:r>
              <a:rPr lang="en-US" sz="1400" dirty="0">
                <a:solidFill>
                  <a:sysClr val="windowText" lastClr="000000"/>
                </a:solidFill>
              </a:rPr>
              <a:t> </a:t>
            </a:r>
            <a:r>
              <a:rPr lang="en-US" sz="1400" dirty="0" err="1">
                <a:solidFill>
                  <a:sysClr val="windowText" lastClr="000000"/>
                </a:solidFill>
              </a:rPr>
              <a:t>tidak</a:t>
            </a:r>
            <a:r>
              <a:rPr lang="en-US" sz="1400" dirty="0">
                <a:solidFill>
                  <a:sysClr val="windowText" lastClr="000000"/>
                </a:solidFill>
              </a:rPr>
              <a:t> </a:t>
            </a:r>
            <a:r>
              <a:rPr lang="en-US" sz="1400" dirty="0" err="1">
                <a:solidFill>
                  <a:sysClr val="windowText" lastClr="000000"/>
                </a:solidFill>
              </a:rPr>
              <a:t>puas</a:t>
            </a:r>
            <a:r>
              <a:rPr lang="en-US" sz="1400" dirty="0">
                <a:solidFill>
                  <a:sysClr val="windowText" lastClr="000000"/>
                </a:solidFill>
              </a:rPr>
              <a:t>; </a:t>
            </a:r>
          </a:p>
          <a:p>
            <a:pPr algn="just"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en-US" sz="1400" dirty="0">
                <a:solidFill>
                  <a:sysClr val="windowText" lastClr="000000"/>
                </a:solidFill>
              </a:rPr>
              <a:t>TP: </a:t>
            </a:r>
            <a:r>
              <a:rPr lang="en-US" sz="1400" dirty="0" err="1">
                <a:solidFill>
                  <a:sysClr val="windowText" lastClr="000000"/>
                </a:solidFill>
              </a:rPr>
              <a:t>tidak</a:t>
            </a:r>
            <a:r>
              <a:rPr lang="en-US" sz="1400" dirty="0">
                <a:solidFill>
                  <a:sysClr val="windowText" lastClr="000000"/>
                </a:solidFill>
              </a:rPr>
              <a:t> </a:t>
            </a:r>
            <a:r>
              <a:rPr lang="en-US" sz="1400" dirty="0" err="1">
                <a:solidFill>
                  <a:sysClr val="windowText" lastClr="000000"/>
                </a:solidFill>
              </a:rPr>
              <a:t>puas</a:t>
            </a:r>
            <a:r>
              <a:rPr lang="en-US" sz="1400" dirty="0">
                <a:solidFill>
                  <a:sysClr val="windowText" lastClr="000000"/>
                </a:solidFill>
              </a:rPr>
              <a:t>; </a:t>
            </a:r>
          </a:p>
          <a:p>
            <a:pPr algn="just"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en-US" sz="1400" dirty="0">
                <a:solidFill>
                  <a:sysClr val="windowText" lastClr="000000"/>
                </a:solidFill>
              </a:rPr>
              <a:t>P:puas; </a:t>
            </a:r>
          </a:p>
          <a:p>
            <a:pPr algn="just"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en-US" sz="1400" dirty="0">
                <a:solidFill>
                  <a:sysClr val="windowText" lastClr="000000"/>
                </a:solidFill>
              </a:rPr>
              <a:t>SP: </a:t>
            </a:r>
            <a:r>
              <a:rPr lang="en-US" sz="1400" dirty="0" err="1">
                <a:solidFill>
                  <a:sysClr val="windowText" lastClr="000000"/>
                </a:solidFill>
              </a:rPr>
              <a:t>sangat</a:t>
            </a:r>
            <a:r>
              <a:rPr lang="en-US" sz="1400" dirty="0">
                <a:solidFill>
                  <a:sysClr val="windowText" lastClr="000000"/>
                </a:solidFill>
              </a:rPr>
              <a:t> </a:t>
            </a:r>
            <a:r>
              <a:rPr lang="en-US" sz="1400" dirty="0" err="1">
                <a:solidFill>
                  <a:sysClr val="windowText" lastClr="000000"/>
                </a:solidFill>
              </a:rPr>
              <a:t>puas</a:t>
            </a:r>
            <a:r>
              <a:rPr lang="en-US" sz="1400" dirty="0">
                <a:solidFill>
                  <a:sysClr val="windowText" lastClr="000000"/>
                </a:solidFill>
              </a:rPr>
              <a:t>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3B4A72C-2924-4CE2-8674-7E02E182ED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880DFC3-9D32-41E7-BE24-C1D036FFCFC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0702284"/>
              </p:ext>
            </p:extLst>
          </p:nvPr>
        </p:nvGraphicFramePr>
        <p:xfrm>
          <a:off x="3577574" y="422030"/>
          <a:ext cx="8230379" cy="604911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728790">
                  <a:extLst>
                    <a:ext uri="{9D8B030D-6E8A-4147-A177-3AD203B41FA5}">
                      <a16:colId xmlns:a16="http://schemas.microsoft.com/office/drawing/2014/main" val="2584905613"/>
                    </a:ext>
                  </a:extLst>
                </a:gridCol>
                <a:gridCol w="4988367">
                  <a:extLst>
                    <a:ext uri="{9D8B030D-6E8A-4147-A177-3AD203B41FA5}">
                      <a16:colId xmlns:a16="http://schemas.microsoft.com/office/drawing/2014/main" val="598934299"/>
                    </a:ext>
                  </a:extLst>
                </a:gridCol>
                <a:gridCol w="692983">
                  <a:extLst>
                    <a:ext uri="{9D8B030D-6E8A-4147-A177-3AD203B41FA5}">
                      <a16:colId xmlns:a16="http://schemas.microsoft.com/office/drawing/2014/main" val="614952613"/>
                    </a:ext>
                  </a:extLst>
                </a:gridCol>
                <a:gridCol w="674505">
                  <a:extLst>
                    <a:ext uri="{9D8B030D-6E8A-4147-A177-3AD203B41FA5}">
                      <a16:colId xmlns:a16="http://schemas.microsoft.com/office/drawing/2014/main" val="2481836168"/>
                    </a:ext>
                  </a:extLst>
                </a:gridCol>
                <a:gridCol w="582106">
                  <a:extLst>
                    <a:ext uri="{9D8B030D-6E8A-4147-A177-3AD203B41FA5}">
                      <a16:colId xmlns:a16="http://schemas.microsoft.com/office/drawing/2014/main" val="534088045"/>
                    </a:ext>
                  </a:extLst>
                </a:gridCol>
                <a:gridCol w="563628">
                  <a:extLst>
                    <a:ext uri="{9D8B030D-6E8A-4147-A177-3AD203B41FA5}">
                      <a16:colId xmlns:a16="http://schemas.microsoft.com/office/drawing/2014/main" val="3559475009"/>
                    </a:ext>
                  </a:extLst>
                </a:gridCol>
              </a:tblGrid>
              <a:tr h="355830">
                <a:tc>
                  <a:txBody>
                    <a:bodyPr/>
                    <a:lstStyle/>
                    <a:p>
                      <a:r>
                        <a:rPr lang="en-GB" sz="1300"/>
                        <a:t>No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Pernyataan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STS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TS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S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SS</a:t>
                      </a:r>
                    </a:p>
                  </a:txBody>
                  <a:tcPr marL="84213" marR="84213" marT="42107" marB="42107"/>
                </a:tc>
                <a:extLst>
                  <a:ext uri="{0D108BD9-81ED-4DB2-BD59-A6C34878D82A}">
                    <a16:rowId xmlns:a16="http://schemas.microsoft.com/office/drawing/2014/main" val="2354659886"/>
                  </a:ext>
                </a:extLst>
              </a:tr>
              <a:tr h="355830">
                <a:tc>
                  <a:txBody>
                    <a:bodyPr/>
                    <a:lstStyle/>
                    <a:p>
                      <a:r>
                        <a:rPr lang="en-GB" sz="1300"/>
                        <a:t>1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Saya suka penampilan saya apa adanya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extLst>
                  <a:ext uri="{0D108BD9-81ED-4DB2-BD59-A6C34878D82A}">
                    <a16:rowId xmlns:a16="http://schemas.microsoft.com/office/drawing/2014/main" val="374520747"/>
                  </a:ext>
                </a:extLst>
              </a:tr>
              <a:tr h="355830">
                <a:tc>
                  <a:txBody>
                    <a:bodyPr/>
                    <a:lstStyle/>
                    <a:p>
                      <a:r>
                        <a:rPr lang="en-GB" sz="1300"/>
                        <a:t>2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Saya menganggap diri saya menarik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extLst>
                  <a:ext uri="{0D108BD9-81ED-4DB2-BD59-A6C34878D82A}">
                    <a16:rowId xmlns:a16="http://schemas.microsoft.com/office/drawing/2014/main" val="4176377378"/>
                  </a:ext>
                </a:extLst>
              </a:tr>
              <a:tr h="355830">
                <a:tc>
                  <a:txBody>
                    <a:bodyPr/>
                    <a:lstStyle/>
                    <a:p>
                      <a:r>
                        <a:rPr lang="en-GB" sz="1300"/>
                        <a:t>3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Saya tidak khawatir dengan berat badan saya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extLst>
                  <a:ext uri="{0D108BD9-81ED-4DB2-BD59-A6C34878D82A}">
                    <a16:rowId xmlns:a16="http://schemas.microsoft.com/office/drawing/2014/main" val="2717042389"/>
                  </a:ext>
                </a:extLst>
              </a:tr>
              <a:tr h="355830">
                <a:tc>
                  <a:txBody>
                    <a:bodyPr/>
                    <a:lstStyle/>
                    <a:p>
                      <a:r>
                        <a:rPr lang="en-GB" sz="1300"/>
                        <a:t>4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Saya menyukai tubuh saya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extLst>
                  <a:ext uri="{0D108BD9-81ED-4DB2-BD59-A6C34878D82A}">
                    <a16:rowId xmlns:a16="http://schemas.microsoft.com/office/drawing/2014/main" val="723213799"/>
                  </a:ext>
                </a:extLst>
              </a:tr>
              <a:tr h="355830">
                <a:tc>
                  <a:txBody>
                    <a:bodyPr/>
                    <a:lstStyle/>
                    <a:p>
                      <a:r>
                        <a:rPr lang="en-GB" sz="1300"/>
                        <a:t>5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Saya suka cara berpakaian saya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extLst>
                  <a:ext uri="{0D108BD9-81ED-4DB2-BD59-A6C34878D82A}">
                    <a16:rowId xmlns:a16="http://schemas.microsoft.com/office/drawing/2014/main" val="3439693731"/>
                  </a:ext>
                </a:extLst>
              </a:tr>
              <a:tr h="355830"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 b="1" dirty="0" err="1"/>
                        <a:t>Seberapa</a:t>
                      </a:r>
                      <a:r>
                        <a:rPr lang="en-GB" sz="1300" b="1" dirty="0"/>
                        <a:t> </a:t>
                      </a:r>
                      <a:r>
                        <a:rPr lang="en-GB" sz="1300" b="1" dirty="0" err="1"/>
                        <a:t>puas</a:t>
                      </a:r>
                      <a:r>
                        <a:rPr lang="en-GB" sz="1300" b="1" dirty="0"/>
                        <a:t> </a:t>
                      </a:r>
                      <a:r>
                        <a:rPr lang="en-GB" sz="1300" b="1" dirty="0" err="1"/>
                        <a:t>kamu</a:t>
                      </a:r>
                      <a:r>
                        <a:rPr lang="en-GB" sz="1300" b="1" dirty="0"/>
                        <a:t> </a:t>
                      </a:r>
                      <a:r>
                        <a:rPr lang="en-GB" sz="1300" b="1" dirty="0" err="1"/>
                        <a:t>dengan</a:t>
                      </a:r>
                      <a:r>
                        <a:rPr lang="en-GB" sz="1300" b="1" dirty="0"/>
                        <a:t>: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 b="1" dirty="0"/>
                        <a:t>STP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 b="1" dirty="0"/>
                        <a:t>TP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 b="1" dirty="0"/>
                        <a:t>P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 b="1" dirty="0"/>
                        <a:t>SP</a:t>
                      </a:r>
                    </a:p>
                  </a:txBody>
                  <a:tcPr marL="84213" marR="84213" marT="42107" marB="42107"/>
                </a:tc>
                <a:extLst>
                  <a:ext uri="{0D108BD9-81ED-4DB2-BD59-A6C34878D82A}">
                    <a16:rowId xmlns:a16="http://schemas.microsoft.com/office/drawing/2014/main" val="1230048159"/>
                  </a:ext>
                </a:extLst>
              </a:tr>
              <a:tr h="355830">
                <a:tc>
                  <a:txBody>
                    <a:bodyPr/>
                    <a:lstStyle/>
                    <a:p>
                      <a:r>
                        <a:rPr lang="en-GB" sz="1300"/>
                        <a:t>6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Kesehatanmu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extLst>
                  <a:ext uri="{0D108BD9-81ED-4DB2-BD59-A6C34878D82A}">
                    <a16:rowId xmlns:a16="http://schemas.microsoft.com/office/drawing/2014/main" val="2509046540"/>
                  </a:ext>
                </a:extLst>
              </a:tr>
              <a:tr h="355830">
                <a:tc>
                  <a:txBody>
                    <a:bodyPr/>
                    <a:lstStyle/>
                    <a:p>
                      <a:r>
                        <a:rPr lang="en-GB" sz="1300"/>
                        <a:t>7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Penampilanmu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extLst>
                  <a:ext uri="{0D108BD9-81ED-4DB2-BD59-A6C34878D82A}">
                    <a16:rowId xmlns:a16="http://schemas.microsoft.com/office/drawing/2014/main" val="2709749671"/>
                  </a:ext>
                </a:extLst>
              </a:tr>
              <a:tr h="355830">
                <a:tc>
                  <a:txBody>
                    <a:bodyPr/>
                    <a:lstStyle/>
                    <a:p>
                      <a:r>
                        <a:rPr lang="en-GB" sz="1300"/>
                        <a:t>8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Apa yang kamu pelajari di sekolah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extLst>
                  <a:ext uri="{0D108BD9-81ED-4DB2-BD59-A6C34878D82A}">
                    <a16:rowId xmlns:a16="http://schemas.microsoft.com/office/drawing/2014/main" val="318577336"/>
                  </a:ext>
                </a:extLst>
              </a:tr>
              <a:tr h="355830">
                <a:tc>
                  <a:txBody>
                    <a:bodyPr/>
                    <a:lstStyle/>
                    <a:p>
                      <a:r>
                        <a:rPr lang="en-GB" sz="1300"/>
                        <a:t>9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Teman yang kamu miliki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extLst>
                  <a:ext uri="{0D108BD9-81ED-4DB2-BD59-A6C34878D82A}">
                    <a16:rowId xmlns:a16="http://schemas.microsoft.com/office/drawing/2014/main" val="1069333002"/>
                  </a:ext>
                </a:extLst>
              </a:tr>
              <a:tr h="355830">
                <a:tc>
                  <a:txBody>
                    <a:bodyPr/>
                    <a:lstStyle/>
                    <a:p>
                      <a:r>
                        <a:rPr lang="en-GB" sz="1300"/>
                        <a:t>10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Lingkungan tempat tinggalmu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extLst>
                  <a:ext uri="{0D108BD9-81ED-4DB2-BD59-A6C34878D82A}">
                    <a16:rowId xmlns:a16="http://schemas.microsoft.com/office/drawing/2014/main" val="449361"/>
                  </a:ext>
                </a:extLst>
              </a:tr>
              <a:tr h="355830">
                <a:tc>
                  <a:txBody>
                    <a:bodyPr/>
                    <a:lstStyle/>
                    <a:p>
                      <a:r>
                        <a:rPr lang="en-GB" sz="1300"/>
                        <a:t>11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Semua hal yang kamu miliki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extLst>
                  <a:ext uri="{0D108BD9-81ED-4DB2-BD59-A6C34878D82A}">
                    <a16:rowId xmlns:a16="http://schemas.microsoft.com/office/drawing/2014/main" val="2744136840"/>
                  </a:ext>
                </a:extLst>
              </a:tr>
              <a:tr h="355830">
                <a:tc>
                  <a:txBody>
                    <a:bodyPr/>
                    <a:lstStyle/>
                    <a:p>
                      <a:r>
                        <a:rPr lang="en-GB" sz="1300"/>
                        <a:t>12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 dirty="0" err="1"/>
                        <a:t>Bagaimana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kamu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menggunakan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waktu</a:t>
                      </a:r>
                      <a:r>
                        <a:rPr lang="en-GB" sz="1300" dirty="0"/>
                        <a:t> yang </a:t>
                      </a:r>
                      <a:r>
                        <a:rPr lang="en-GB" sz="1300" dirty="0" err="1"/>
                        <a:t>ada</a:t>
                      </a:r>
                      <a:endParaRPr lang="en-GB" sz="1300" dirty="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extLst>
                  <a:ext uri="{0D108BD9-81ED-4DB2-BD59-A6C34878D82A}">
                    <a16:rowId xmlns:a16="http://schemas.microsoft.com/office/drawing/2014/main" val="4162129409"/>
                  </a:ext>
                </a:extLst>
              </a:tr>
              <a:tr h="355830">
                <a:tc>
                  <a:txBody>
                    <a:bodyPr/>
                    <a:lstStyle/>
                    <a:p>
                      <a:r>
                        <a:rPr lang="en-GB" sz="1300"/>
                        <a:t>13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 dirty="0" err="1"/>
                        <a:t>Hubungan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kamu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dengan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orangtua</a:t>
                      </a:r>
                      <a:r>
                        <a:rPr lang="en-GB" sz="1300" dirty="0"/>
                        <a:t>/</a:t>
                      </a:r>
                      <a:r>
                        <a:rPr lang="en-GB" sz="1300" dirty="0" err="1"/>
                        <a:t>wali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kamu</a:t>
                      </a:r>
                      <a:endParaRPr lang="en-GB" sz="1300" dirty="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extLst>
                  <a:ext uri="{0D108BD9-81ED-4DB2-BD59-A6C34878D82A}">
                    <a16:rowId xmlns:a16="http://schemas.microsoft.com/office/drawing/2014/main" val="1985232026"/>
                  </a:ext>
                </a:extLst>
              </a:tr>
              <a:tr h="355830">
                <a:tc>
                  <a:txBody>
                    <a:bodyPr/>
                    <a:lstStyle/>
                    <a:p>
                      <a:r>
                        <a:rPr lang="en-GB" sz="1300"/>
                        <a:t>14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 dirty="0" err="1"/>
                        <a:t>Hubungan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kamu</a:t>
                      </a:r>
                      <a:r>
                        <a:rPr lang="en-GB" sz="1300" dirty="0"/>
                        <a:t> </a:t>
                      </a:r>
                      <a:r>
                        <a:rPr lang="en-GB" sz="1300" dirty="0" err="1"/>
                        <a:t>dengan</a:t>
                      </a:r>
                      <a:r>
                        <a:rPr lang="en-GB" sz="1300" dirty="0"/>
                        <a:t> guru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extLst>
                  <a:ext uri="{0D108BD9-81ED-4DB2-BD59-A6C34878D82A}">
                    <a16:rowId xmlns:a16="http://schemas.microsoft.com/office/drawing/2014/main" val="1219037688"/>
                  </a:ext>
                </a:extLst>
              </a:tr>
              <a:tr h="355830">
                <a:tc>
                  <a:txBody>
                    <a:bodyPr/>
                    <a:lstStyle/>
                    <a:p>
                      <a:r>
                        <a:rPr lang="en-GB" sz="1300"/>
                        <a:t>15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Kehidupan di sekolah</a:t>
                      </a:r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84213" marR="84213" marT="42107" marB="42107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84213" marR="84213" marT="42107" marB="42107"/>
                </a:tc>
                <a:extLst>
                  <a:ext uri="{0D108BD9-81ED-4DB2-BD59-A6C34878D82A}">
                    <a16:rowId xmlns:a16="http://schemas.microsoft.com/office/drawing/2014/main" val="28774052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61410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F1360-CFA3-4062-AA32-F6AA5F5E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345" y="1548380"/>
            <a:ext cx="3161579" cy="1880620"/>
          </a:xfrm>
        </p:spPr>
        <p:txBody>
          <a:bodyPr>
            <a:normAutofit fontScale="90000"/>
          </a:bodyPr>
          <a:lstStyle/>
          <a:p>
            <a:pPr algn="r"/>
            <a:r>
              <a:rPr lang="en-GB" dirty="0"/>
              <a:t>(</a:t>
            </a:r>
            <a:r>
              <a:rPr lang="en-GB" dirty="0" err="1"/>
              <a:t>Alternatif</a:t>
            </a:r>
            <a:r>
              <a:rPr lang="en-GB" dirty="0"/>
              <a:t> </a:t>
            </a:r>
            <a:r>
              <a:rPr lang="en-GB" dirty="0" err="1"/>
              <a:t>kegiatan</a:t>
            </a:r>
            <a:r>
              <a:rPr lang="en-GB" dirty="0"/>
              <a:t> </a:t>
            </a:r>
            <a:r>
              <a:rPr lang="en-GB" dirty="0" err="1"/>
              <a:t>refleksi</a:t>
            </a:r>
            <a:r>
              <a:rPr lang="en-GB" dirty="0"/>
              <a:t> </a:t>
            </a:r>
            <a:r>
              <a:rPr lang="en-GB" dirty="0" err="1"/>
              <a:t>awal</a:t>
            </a:r>
            <a:r>
              <a:rPr lang="en-GB" dirty="0"/>
              <a:t>)</a:t>
            </a:r>
            <a:br>
              <a:rPr lang="en-GB" dirty="0"/>
            </a:br>
            <a:r>
              <a:rPr lang="en-GB" dirty="0" err="1"/>
              <a:t>Aktivitas</a:t>
            </a:r>
            <a:r>
              <a:rPr lang="en-GB" dirty="0"/>
              <a:t> :</a:t>
            </a:r>
            <a:br>
              <a:rPr lang="en-GB" dirty="0"/>
            </a:br>
            <a:r>
              <a:rPr lang="en-GB" dirty="0" err="1"/>
              <a:t>Setuju</a:t>
            </a:r>
            <a:r>
              <a:rPr lang="en-GB" dirty="0"/>
              <a:t> / </a:t>
            </a:r>
            <a:r>
              <a:rPr lang="en-GB" dirty="0" err="1"/>
              <a:t>tidak</a:t>
            </a:r>
            <a:r>
              <a:rPr lang="en-GB" dirty="0"/>
              <a:t> </a:t>
            </a:r>
            <a:r>
              <a:rPr lang="en-GB" dirty="0" err="1"/>
              <a:t>setuju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1955A-884F-4595-965D-BE23F5E189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8" y="562708"/>
            <a:ext cx="7315200" cy="409626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Persiapan</a:t>
            </a:r>
            <a:r>
              <a:rPr lang="en-GB" sz="1200" b="1" dirty="0"/>
              <a:t>: </a:t>
            </a:r>
          </a:p>
          <a:p>
            <a:pPr marL="457200" indent="-457200" algn="just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/>
              <a:t>Guru </a:t>
            </a:r>
            <a:r>
              <a:rPr lang="en-GB" sz="1200" dirty="0" err="1"/>
              <a:t>menentukan</a:t>
            </a:r>
            <a:r>
              <a:rPr lang="en-GB" sz="1200" dirty="0"/>
              <a:t> dan </a:t>
            </a:r>
            <a:r>
              <a:rPr lang="en-GB" sz="1200" dirty="0" err="1"/>
              <a:t>mempelajari</a:t>
            </a:r>
            <a:r>
              <a:rPr lang="en-GB" sz="1200" dirty="0"/>
              <a:t> </a:t>
            </a:r>
            <a:r>
              <a:rPr lang="en-GB" sz="1200" dirty="0" err="1"/>
              <a:t>tema</a:t>
            </a:r>
            <a:r>
              <a:rPr lang="en-GB" sz="1200" dirty="0"/>
              <a:t> yang </a:t>
            </a:r>
            <a:r>
              <a:rPr lang="en-GB" sz="1200" dirty="0" err="1"/>
              <a:t>hendak</a:t>
            </a:r>
            <a:r>
              <a:rPr lang="en-GB" sz="1200" dirty="0"/>
              <a:t> </a:t>
            </a:r>
            <a:r>
              <a:rPr lang="en-GB" sz="1200" dirty="0" err="1"/>
              <a:t>dibawa</a:t>
            </a:r>
            <a:r>
              <a:rPr lang="en-GB" sz="1200" dirty="0"/>
              <a:t> pada </a:t>
            </a:r>
            <a:r>
              <a:rPr lang="en-GB" sz="1200" dirty="0" err="1"/>
              <a:t>aktivitas</a:t>
            </a:r>
            <a:r>
              <a:rPr lang="en-GB" sz="1200" dirty="0"/>
              <a:t> </a:t>
            </a:r>
            <a:r>
              <a:rPr lang="en-GB" sz="1200" dirty="0" err="1"/>
              <a:t>ini</a:t>
            </a:r>
            <a:r>
              <a:rPr lang="en-GB" sz="1200" dirty="0"/>
              <a:t>.</a:t>
            </a:r>
          </a:p>
          <a:p>
            <a:pPr marL="457200" indent="-457200" algn="just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/>
              <a:t>Guru </a:t>
            </a:r>
            <a:r>
              <a:rPr lang="en-GB" sz="1200" dirty="0" err="1"/>
              <a:t>menentukan</a:t>
            </a:r>
            <a:r>
              <a:rPr lang="en-GB" sz="1200" dirty="0"/>
              <a:t> </a:t>
            </a:r>
            <a:r>
              <a:rPr lang="en-GB" sz="1200" dirty="0" err="1"/>
              <a:t>beberapa</a:t>
            </a:r>
            <a:r>
              <a:rPr lang="en-GB" sz="1200" dirty="0"/>
              <a:t> </a:t>
            </a:r>
            <a:r>
              <a:rPr lang="en-GB" sz="1200" dirty="0" err="1"/>
              <a:t>pernyataan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diberikan</a:t>
            </a:r>
            <a:r>
              <a:rPr lang="en-GB" sz="1200" dirty="0"/>
              <a:t> </a:t>
            </a:r>
            <a:r>
              <a:rPr lang="en-GB" sz="1200" dirty="0" err="1"/>
              <a:t>kepada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( </a:t>
            </a:r>
            <a:r>
              <a:rPr lang="en-GB" sz="1200" dirty="0" err="1"/>
              <a:t>tergantung</a:t>
            </a:r>
            <a:r>
              <a:rPr lang="en-GB" sz="1200" dirty="0"/>
              <a:t> </a:t>
            </a:r>
            <a:r>
              <a:rPr lang="en-GB" sz="1200" dirty="0" err="1"/>
              <a:t>tema</a:t>
            </a:r>
            <a:r>
              <a:rPr lang="en-GB" sz="1200" dirty="0"/>
              <a:t> yang </a:t>
            </a:r>
            <a:r>
              <a:rPr lang="en-GB" sz="1200" dirty="0" err="1"/>
              <a:t>ditentukan</a:t>
            </a:r>
            <a:r>
              <a:rPr lang="en-GB" sz="1200" dirty="0"/>
              <a:t>)</a:t>
            </a:r>
          </a:p>
          <a:p>
            <a:pPr marL="457200" indent="-457200" algn="just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/>
              <a:t>Guru </a:t>
            </a:r>
            <a:r>
              <a:rPr lang="en-GB" sz="1200" dirty="0" err="1"/>
              <a:t>membuat</a:t>
            </a:r>
            <a:r>
              <a:rPr lang="en-GB" sz="1200" dirty="0"/>
              <a:t> tulisan STS (</a:t>
            </a:r>
            <a:r>
              <a:rPr lang="en-GB" sz="1200" dirty="0" err="1"/>
              <a:t>sangat</a:t>
            </a:r>
            <a:r>
              <a:rPr lang="en-GB" sz="1200" dirty="0"/>
              <a:t> </a:t>
            </a:r>
            <a:r>
              <a:rPr lang="en-GB" sz="1200" dirty="0" err="1"/>
              <a:t>tidak</a:t>
            </a:r>
            <a:r>
              <a:rPr lang="en-GB" sz="1200" dirty="0"/>
              <a:t> </a:t>
            </a:r>
            <a:r>
              <a:rPr lang="en-GB" sz="1200" dirty="0" err="1"/>
              <a:t>setuju</a:t>
            </a:r>
            <a:r>
              <a:rPr lang="en-GB" sz="1200" dirty="0"/>
              <a:t>), TS (</a:t>
            </a:r>
            <a:r>
              <a:rPr lang="en-GB" sz="1200" dirty="0" err="1"/>
              <a:t>tidak</a:t>
            </a:r>
            <a:r>
              <a:rPr lang="en-GB" sz="1200" dirty="0"/>
              <a:t> </a:t>
            </a:r>
            <a:r>
              <a:rPr lang="en-GB" sz="1200" dirty="0" err="1"/>
              <a:t>setuju</a:t>
            </a:r>
            <a:r>
              <a:rPr lang="en-GB" sz="1200" dirty="0"/>
              <a:t>), S (</a:t>
            </a:r>
            <a:r>
              <a:rPr lang="en-GB" sz="1200" dirty="0" err="1"/>
              <a:t>setuju</a:t>
            </a:r>
            <a:r>
              <a:rPr lang="en-GB" sz="1200" dirty="0"/>
              <a:t>), SS ( </a:t>
            </a:r>
            <a:r>
              <a:rPr lang="en-GB" sz="1200" dirty="0" err="1"/>
              <a:t>sangat</a:t>
            </a:r>
            <a:r>
              <a:rPr lang="en-GB" sz="1200" dirty="0"/>
              <a:t> </a:t>
            </a:r>
            <a:r>
              <a:rPr lang="en-GB" sz="1200" dirty="0" err="1"/>
              <a:t>setuju</a:t>
            </a:r>
            <a:r>
              <a:rPr lang="en-GB" sz="1200" dirty="0"/>
              <a:t>) pada </a:t>
            </a:r>
            <a:r>
              <a:rPr lang="en-GB" sz="1200" dirty="0" err="1"/>
              <a:t>kertas</a:t>
            </a:r>
            <a:r>
              <a:rPr lang="en-GB" sz="1200" dirty="0"/>
              <a:t> </a:t>
            </a:r>
            <a:r>
              <a:rPr lang="en-GB" sz="1200" dirty="0" err="1"/>
              <a:t>hvs</a:t>
            </a:r>
            <a:r>
              <a:rPr lang="en-GB" sz="1200" dirty="0"/>
              <a:t> (</a:t>
            </a:r>
            <a:r>
              <a:rPr lang="en-GB" sz="1200" dirty="0" err="1"/>
              <a:t>satu</a:t>
            </a:r>
            <a:r>
              <a:rPr lang="en-GB" sz="1200" dirty="0"/>
              <a:t> </a:t>
            </a:r>
            <a:r>
              <a:rPr lang="en-GB" sz="1200" dirty="0" err="1"/>
              <a:t>istilah</a:t>
            </a:r>
            <a:r>
              <a:rPr lang="en-GB" sz="1200" dirty="0"/>
              <a:t> </a:t>
            </a:r>
            <a:r>
              <a:rPr lang="en-GB" sz="1200" dirty="0" err="1"/>
              <a:t>dalam</a:t>
            </a:r>
            <a:r>
              <a:rPr lang="en-GB" sz="1200" dirty="0"/>
              <a:t> 1 </a:t>
            </a:r>
            <a:r>
              <a:rPr lang="en-GB" sz="1200" dirty="0" err="1"/>
              <a:t>kertas</a:t>
            </a:r>
            <a:r>
              <a:rPr lang="en-GB" sz="1200" dirty="0"/>
              <a:t>)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GB" sz="1200" dirty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Pelaksanaan</a:t>
            </a:r>
            <a:r>
              <a:rPr lang="en-GB" sz="1200" b="1" dirty="0"/>
              <a:t>:</a:t>
            </a:r>
          </a:p>
          <a:p>
            <a:pPr marL="457200" indent="-4572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/>
              <a:t>Guru </a:t>
            </a:r>
            <a:r>
              <a:rPr lang="en-GB" sz="1200" dirty="0" err="1"/>
              <a:t>menempelkan</a:t>
            </a:r>
            <a:r>
              <a:rPr lang="en-GB" sz="1200" dirty="0"/>
              <a:t> </a:t>
            </a:r>
            <a:r>
              <a:rPr lang="en-GB" sz="1200" dirty="0" err="1"/>
              <a:t>kertas</a:t>
            </a:r>
            <a:r>
              <a:rPr lang="en-GB" sz="1200" dirty="0"/>
              <a:t> yang </a:t>
            </a:r>
            <a:r>
              <a:rPr lang="en-GB" sz="1200" dirty="0" err="1"/>
              <a:t>sudah</a:t>
            </a:r>
            <a:r>
              <a:rPr lang="en-GB" sz="1200" dirty="0"/>
              <a:t> </a:t>
            </a:r>
            <a:r>
              <a:rPr lang="en-GB" sz="1200" dirty="0" err="1"/>
              <a:t>dibuat</a:t>
            </a:r>
            <a:r>
              <a:rPr lang="en-GB" sz="1200" dirty="0"/>
              <a:t> </a:t>
            </a:r>
            <a:r>
              <a:rPr lang="en-GB" sz="1200" dirty="0" err="1"/>
              <a:t>diruangan</a:t>
            </a:r>
            <a:r>
              <a:rPr lang="en-GB" sz="1200" dirty="0"/>
              <a:t> </a:t>
            </a:r>
            <a:r>
              <a:rPr lang="en-GB" sz="1200" dirty="0" err="1"/>
              <a:t>kelas</a:t>
            </a:r>
            <a:r>
              <a:rPr lang="en-GB" sz="1200" dirty="0"/>
              <a:t> </a:t>
            </a:r>
            <a:r>
              <a:rPr lang="en-GB" sz="1200" dirty="0" err="1"/>
              <a:t>dengan</a:t>
            </a:r>
            <a:r>
              <a:rPr lang="en-GB" sz="1200" dirty="0"/>
              <a:t> </a:t>
            </a:r>
            <a:r>
              <a:rPr lang="en-GB" sz="1200" dirty="0" err="1"/>
              <a:t>jarak</a:t>
            </a:r>
            <a:r>
              <a:rPr lang="en-GB" sz="1200" dirty="0"/>
              <a:t> yang </a:t>
            </a:r>
            <a:r>
              <a:rPr lang="en-GB" sz="1200" dirty="0" err="1"/>
              <a:t>sama</a:t>
            </a:r>
            <a:r>
              <a:rPr lang="en-GB" sz="1200" dirty="0"/>
              <a:t> </a:t>
            </a:r>
            <a:r>
              <a:rPr lang="en-GB" sz="1200" dirty="0" err="1"/>
              <a:t>satu</a:t>
            </a:r>
            <a:r>
              <a:rPr lang="en-GB" sz="1200" dirty="0"/>
              <a:t> </a:t>
            </a:r>
            <a:r>
              <a:rPr lang="en-GB" sz="1200" dirty="0" err="1"/>
              <a:t>dengan</a:t>
            </a:r>
            <a:r>
              <a:rPr lang="en-GB" sz="1200" dirty="0"/>
              <a:t> yang </a:t>
            </a:r>
            <a:r>
              <a:rPr lang="en-GB" sz="1200" dirty="0" err="1"/>
              <a:t>lainnya</a:t>
            </a:r>
            <a:r>
              <a:rPr lang="en-GB" sz="1200" dirty="0"/>
              <a:t>.</a:t>
            </a:r>
          </a:p>
          <a:p>
            <a:pPr marL="468000" indent="-4572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/>
              <a:t>Guru </a:t>
            </a:r>
            <a:r>
              <a:rPr lang="en-GB" sz="1200" dirty="0" err="1"/>
              <a:t>memberikan</a:t>
            </a:r>
            <a:r>
              <a:rPr lang="en-GB" sz="1200" dirty="0"/>
              <a:t> </a:t>
            </a:r>
            <a:r>
              <a:rPr lang="en-GB" sz="1200" dirty="0" err="1"/>
              <a:t>pernyataan</a:t>
            </a:r>
            <a:r>
              <a:rPr lang="en-GB" sz="1200" dirty="0"/>
              <a:t> yang </a:t>
            </a:r>
            <a:r>
              <a:rPr lang="en-GB" sz="1200" dirty="0" err="1"/>
              <a:t>telah</a:t>
            </a:r>
            <a:r>
              <a:rPr lang="en-GB" sz="1200" dirty="0"/>
              <a:t> </a:t>
            </a:r>
            <a:r>
              <a:rPr lang="en-GB" sz="1200" dirty="0" err="1"/>
              <a:t>disiapkan</a:t>
            </a:r>
            <a:endParaRPr lang="en-GB" sz="1200" dirty="0"/>
          </a:p>
          <a:p>
            <a:pPr marL="468000" indent="-4572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diminta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menanggapi</a:t>
            </a:r>
            <a:r>
              <a:rPr lang="en-GB" sz="1200" dirty="0"/>
              <a:t> </a:t>
            </a:r>
            <a:r>
              <a:rPr lang="en-GB" sz="1200" dirty="0" err="1"/>
              <a:t>pernyataan</a:t>
            </a:r>
            <a:r>
              <a:rPr lang="en-GB" sz="1200" dirty="0"/>
              <a:t> yang </a:t>
            </a:r>
            <a:r>
              <a:rPr lang="en-GB" sz="1200" dirty="0" err="1"/>
              <a:t>diberikan</a:t>
            </a:r>
            <a:r>
              <a:rPr lang="en-GB" sz="1200" dirty="0"/>
              <a:t> (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diberi</a:t>
            </a:r>
            <a:r>
              <a:rPr lang="en-GB" sz="1200" dirty="0"/>
              <a:t> </a:t>
            </a:r>
            <a:r>
              <a:rPr lang="en-GB" sz="1200" dirty="0" err="1"/>
              <a:t>waktu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berpikir</a:t>
            </a:r>
            <a:r>
              <a:rPr lang="en-GB" sz="1200" dirty="0"/>
              <a:t> </a:t>
            </a:r>
            <a:r>
              <a:rPr lang="en-GB" sz="1200" dirty="0" err="1"/>
              <a:t>sejenak</a:t>
            </a:r>
            <a:r>
              <a:rPr lang="en-GB" sz="1200" dirty="0"/>
              <a:t> </a:t>
            </a:r>
            <a:r>
              <a:rPr lang="en-GB" sz="1200" dirty="0" err="1"/>
              <a:t>sebelum</a:t>
            </a:r>
            <a:r>
              <a:rPr lang="en-GB" sz="1200" dirty="0"/>
              <a:t>  </a:t>
            </a:r>
            <a:r>
              <a:rPr lang="en-GB" sz="1200" dirty="0" err="1"/>
              <a:t>memberikan</a:t>
            </a:r>
            <a:r>
              <a:rPr lang="en-GB" sz="1200" dirty="0"/>
              <a:t> </a:t>
            </a:r>
            <a:r>
              <a:rPr lang="en-GB" sz="1200" dirty="0" err="1"/>
              <a:t>jawaban</a:t>
            </a:r>
            <a:r>
              <a:rPr lang="en-GB" sz="1200" dirty="0"/>
              <a:t>)</a:t>
            </a:r>
          </a:p>
          <a:p>
            <a:pPr marL="46800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dirty="0" err="1"/>
              <a:t>Contoh</a:t>
            </a:r>
            <a:r>
              <a:rPr lang="en-GB" sz="1200" dirty="0"/>
              <a:t> </a:t>
            </a:r>
            <a:r>
              <a:rPr lang="en-GB" sz="1200" dirty="0" err="1"/>
              <a:t>pernyataan</a:t>
            </a:r>
            <a:r>
              <a:rPr lang="en-GB" sz="1200" dirty="0"/>
              <a:t> : </a:t>
            </a:r>
            <a:r>
              <a:rPr lang="en-GB" sz="1200" dirty="0" err="1"/>
              <a:t>Tema</a:t>
            </a:r>
            <a:r>
              <a:rPr lang="en-GB" sz="1200" dirty="0"/>
              <a:t> </a:t>
            </a:r>
            <a:r>
              <a:rPr lang="en-GB" sz="1200" dirty="0" err="1"/>
              <a:t>depresi</a:t>
            </a:r>
            <a:r>
              <a:rPr lang="en-GB" sz="1200" dirty="0"/>
              <a:t>:</a:t>
            </a:r>
          </a:p>
          <a:p>
            <a:pPr marL="46800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dirty="0"/>
              <a:t>1. </a:t>
            </a:r>
            <a:r>
              <a:rPr lang="en-GB" sz="1200" dirty="0" err="1"/>
              <a:t>Depresi</a:t>
            </a:r>
            <a:r>
              <a:rPr lang="en-GB" sz="1200" dirty="0"/>
              <a:t> </a:t>
            </a:r>
            <a:r>
              <a:rPr lang="en-GB" sz="1200" dirty="0" err="1"/>
              <a:t>adalah</a:t>
            </a:r>
            <a:r>
              <a:rPr lang="en-GB" sz="1200" dirty="0"/>
              <a:t> </a:t>
            </a:r>
            <a:r>
              <a:rPr lang="en-GB" sz="1200" dirty="0" err="1"/>
              <a:t>perasaan</a:t>
            </a:r>
            <a:r>
              <a:rPr lang="en-GB" sz="1200" dirty="0"/>
              <a:t> yang </a:t>
            </a:r>
            <a:r>
              <a:rPr lang="en-GB" sz="1200" dirty="0" err="1"/>
              <a:t>melebihi</a:t>
            </a:r>
            <a:r>
              <a:rPr lang="en-GB" sz="1200" dirty="0"/>
              <a:t> </a:t>
            </a:r>
            <a:r>
              <a:rPr lang="en-GB" sz="1200" dirty="0" err="1"/>
              <a:t>perasaan</a:t>
            </a:r>
            <a:r>
              <a:rPr lang="en-GB" sz="1200" dirty="0"/>
              <a:t> </a:t>
            </a:r>
            <a:r>
              <a:rPr lang="en-GB" sz="1200" dirty="0" err="1"/>
              <a:t>sedih</a:t>
            </a:r>
            <a:endParaRPr lang="en-GB" sz="1200" dirty="0"/>
          </a:p>
          <a:p>
            <a:pPr marL="46800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dirty="0"/>
              <a:t>2. </a:t>
            </a:r>
            <a:r>
              <a:rPr lang="en-GB" sz="1200" dirty="0" err="1"/>
              <a:t>Depresi</a:t>
            </a:r>
            <a:r>
              <a:rPr lang="en-GB" sz="1200" dirty="0"/>
              <a:t>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menyerang</a:t>
            </a:r>
            <a:r>
              <a:rPr lang="en-GB" sz="1200" dirty="0"/>
              <a:t> </a:t>
            </a:r>
            <a:r>
              <a:rPr lang="en-GB" sz="1200" dirty="0" err="1"/>
              <a:t>siapapun</a:t>
            </a:r>
            <a:r>
              <a:rPr lang="en-GB" sz="1200" dirty="0"/>
              <a:t> dan </a:t>
            </a:r>
            <a:r>
              <a:rPr lang="en-GB" sz="1200" dirty="0" err="1"/>
              <a:t>kapanpun</a:t>
            </a:r>
            <a:endParaRPr lang="en-GB" sz="1200" dirty="0"/>
          </a:p>
          <a:p>
            <a:pPr marL="46800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dirty="0"/>
              <a:t>3. </a:t>
            </a:r>
            <a:r>
              <a:rPr lang="en-GB" sz="1200" dirty="0" err="1"/>
              <a:t>Sangat</a:t>
            </a:r>
            <a:r>
              <a:rPr lang="en-GB" sz="1200" dirty="0"/>
              <a:t> </a:t>
            </a:r>
            <a:r>
              <a:rPr lang="en-GB" sz="1200" dirty="0" err="1"/>
              <a:t>sulit</a:t>
            </a:r>
            <a:r>
              <a:rPr lang="en-GB" sz="1200" dirty="0"/>
              <a:t> </a:t>
            </a:r>
            <a:r>
              <a:rPr lang="en-GB" sz="1200" dirty="0" err="1"/>
              <a:t>meminta</a:t>
            </a:r>
            <a:r>
              <a:rPr lang="en-GB" sz="1200" dirty="0"/>
              <a:t> </a:t>
            </a:r>
            <a:r>
              <a:rPr lang="en-GB" sz="1200" dirty="0" err="1"/>
              <a:t>bantuan</a:t>
            </a:r>
            <a:r>
              <a:rPr lang="en-GB" sz="1200" dirty="0"/>
              <a:t> </a:t>
            </a:r>
            <a:r>
              <a:rPr lang="en-GB" sz="1200" dirty="0" err="1"/>
              <a:t>saat</a:t>
            </a:r>
            <a:r>
              <a:rPr lang="en-GB" sz="1200" dirty="0"/>
              <a:t> </a:t>
            </a:r>
            <a:r>
              <a:rPr lang="en-GB" sz="1200" dirty="0" err="1"/>
              <a:t>mengalami</a:t>
            </a:r>
            <a:r>
              <a:rPr lang="en-GB" sz="1200" dirty="0"/>
              <a:t> </a:t>
            </a:r>
            <a:r>
              <a:rPr lang="en-GB" sz="1200" dirty="0" err="1"/>
              <a:t>depresi</a:t>
            </a:r>
            <a:endParaRPr lang="en-GB" sz="1200" dirty="0"/>
          </a:p>
          <a:p>
            <a:pPr marL="46800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dirty="0"/>
              <a:t>4. </a:t>
            </a:r>
            <a:r>
              <a:rPr lang="en-GB" sz="1200" dirty="0" err="1"/>
              <a:t>Depresi</a:t>
            </a:r>
            <a:r>
              <a:rPr lang="en-GB" sz="1200" dirty="0"/>
              <a:t>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diobati</a:t>
            </a:r>
            <a:r>
              <a:rPr lang="en-GB" sz="1200" dirty="0"/>
              <a:t> </a:t>
            </a:r>
            <a:r>
              <a:rPr lang="en-GB" sz="1200" dirty="0" err="1"/>
              <a:t>dengan</a:t>
            </a:r>
            <a:r>
              <a:rPr lang="en-GB" sz="1200" dirty="0"/>
              <a:t> </a:t>
            </a:r>
            <a:r>
              <a:rPr lang="en-GB" sz="1200" dirty="0" err="1"/>
              <a:t>berbagai</a:t>
            </a:r>
            <a:r>
              <a:rPr lang="en-GB" sz="1200" dirty="0"/>
              <a:t> </a:t>
            </a:r>
            <a:r>
              <a:rPr lang="en-GB" sz="1200" dirty="0" err="1"/>
              <a:t>cara</a:t>
            </a:r>
            <a:endParaRPr lang="en-GB" sz="1200" dirty="0"/>
          </a:p>
          <a:p>
            <a:pPr marL="46800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dirty="0"/>
              <a:t>5.membahas </a:t>
            </a:r>
            <a:r>
              <a:rPr lang="en-GB" sz="1200" dirty="0" err="1"/>
              <a:t>mengenai</a:t>
            </a:r>
            <a:r>
              <a:rPr lang="en-GB" sz="1200" dirty="0"/>
              <a:t> </a:t>
            </a:r>
            <a:r>
              <a:rPr lang="en-GB" sz="1200" dirty="0" err="1"/>
              <a:t>depresi</a:t>
            </a:r>
            <a:r>
              <a:rPr lang="en-GB" sz="1200" dirty="0"/>
              <a:t> </a:t>
            </a:r>
            <a:r>
              <a:rPr lang="en-GB" sz="1200" dirty="0" err="1"/>
              <a:t>adalah</a:t>
            </a:r>
            <a:r>
              <a:rPr lang="en-GB" sz="1200" dirty="0"/>
              <a:t> </a:t>
            </a:r>
            <a:r>
              <a:rPr lang="en-GB" sz="1200" dirty="0" err="1"/>
              <a:t>hal</a:t>
            </a:r>
            <a:r>
              <a:rPr lang="en-GB" sz="1200" dirty="0"/>
              <a:t> yang </a:t>
            </a:r>
            <a:r>
              <a:rPr lang="en-GB" sz="1200" dirty="0" err="1"/>
              <a:t>sangat</a:t>
            </a:r>
            <a:r>
              <a:rPr lang="en-GB" sz="1200" dirty="0"/>
              <a:t> </a:t>
            </a:r>
            <a:r>
              <a:rPr lang="en-GB" sz="1200" dirty="0" err="1"/>
              <a:t>sulit</a:t>
            </a:r>
            <a:endParaRPr lang="en-GB" sz="1200" dirty="0"/>
          </a:p>
          <a:p>
            <a:pPr marL="468000" indent="-4572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 startAt="4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berdiri</a:t>
            </a:r>
            <a:r>
              <a:rPr lang="en-GB" sz="1200" dirty="0"/>
              <a:t> di </a:t>
            </a:r>
            <a:r>
              <a:rPr lang="en-GB" sz="1200" dirty="0" err="1"/>
              <a:t>barisan</a:t>
            </a:r>
            <a:r>
              <a:rPr lang="en-GB" sz="1200" dirty="0"/>
              <a:t> </a:t>
            </a:r>
            <a:r>
              <a:rPr lang="en-GB" sz="1200" dirty="0" err="1"/>
              <a:t>sesuai</a:t>
            </a:r>
            <a:r>
              <a:rPr lang="en-GB" sz="1200" dirty="0"/>
              <a:t> </a:t>
            </a:r>
            <a:r>
              <a:rPr lang="en-GB" sz="1200" dirty="0" err="1"/>
              <a:t>dengan</a:t>
            </a:r>
            <a:r>
              <a:rPr lang="en-GB" sz="1200" dirty="0"/>
              <a:t> </a:t>
            </a:r>
            <a:r>
              <a:rPr lang="en-GB" sz="1200" dirty="0" err="1"/>
              <a:t>jawaban</a:t>
            </a:r>
            <a:r>
              <a:rPr lang="en-GB" sz="1200" dirty="0"/>
              <a:t> </a:t>
            </a:r>
            <a:r>
              <a:rPr lang="en-GB" sz="1200" dirty="0" err="1"/>
              <a:t>dari</a:t>
            </a:r>
            <a:r>
              <a:rPr lang="en-GB" sz="1200" dirty="0"/>
              <a:t> </a:t>
            </a:r>
            <a:r>
              <a:rPr lang="en-GB" sz="1200" dirty="0" err="1"/>
              <a:t>pernyataan</a:t>
            </a:r>
            <a:r>
              <a:rPr lang="en-GB" sz="1200" dirty="0"/>
              <a:t> yang </a:t>
            </a:r>
            <a:r>
              <a:rPr lang="en-GB" sz="1200" dirty="0" err="1"/>
              <a:t>diberikan</a:t>
            </a:r>
            <a:r>
              <a:rPr lang="en-GB" sz="1200" dirty="0"/>
              <a:t>.</a:t>
            </a:r>
          </a:p>
          <a:p>
            <a:pPr marL="468000" indent="-4572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 startAt="4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diberi</a:t>
            </a:r>
            <a:r>
              <a:rPr lang="en-GB" sz="1200" dirty="0"/>
              <a:t> </a:t>
            </a:r>
            <a:r>
              <a:rPr lang="en-GB" sz="1200" dirty="0" err="1"/>
              <a:t>kesempatan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menyampaikan</a:t>
            </a:r>
            <a:r>
              <a:rPr lang="en-GB" sz="1200" dirty="0"/>
              <a:t> </a:t>
            </a:r>
            <a:r>
              <a:rPr lang="en-GB" sz="1200" dirty="0" err="1"/>
              <a:t>pendapat</a:t>
            </a:r>
            <a:r>
              <a:rPr lang="en-GB" sz="1200" dirty="0"/>
              <a:t> </a:t>
            </a:r>
            <a:r>
              <a:rPr lang="en-GB" sz="1200" dirty="0" err="1"/>
              <a:t>atas</a:t>
            </a:r>
            <a:r>
              <a:rPr lang="en-GB" sz="1200" dirty="0"/>
              <a:t> </a:t>
            </a:r>
            <a:r>
              <a:rPr lang="en-GB" sz="1200" dirty="0" err="1"/>
              <a:t>pilihan</a:t>
            </a:r>
            <a:r>
              <a:rPr lang="en-GB" sz="1200" dirty="0"/>
              <a:t> yang </a:t>
            </a:r>
            <a:r>
              <a:rPr lang="en-GB" sz="1200" dirty="0" err="1"/>
              <a:t>ditentukannya</a:t>
            </a:r>
            <a:r>
              <a:rPr lang="en-GB" sz="1200" dirty="0"/>
              <a:t>, dan </a:t>
            </a:r>
            <a:r>
              <a:rPr lang="en-GB" sz="1200" dirty="0" err="1"/>
              <a:t>memulai</a:t>
            </a:r>
            <a:r>
              <a:rPr lang="en-GB" sz="1200" dirty="0"/>
              <a:t> </a:t>
            </a:r>
            <a:r>
              <a:rPr lang="en-GB" sz="1200" dirty="0" err="1"/>
              <a:t>diskusi</a:t>
            </a:r>
            <a:r>
              <a:rPr lang="en-GB" sz="1200" dirty="0"/>
              <a:t>.</a:t>
            </a:r>
          </a:p>
          <a:p>
            <a:pPr marL="468000" indent="-4572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 startAt="4"/>
            </a:pPr>
            <a:r>
              <a:rPr lang="en-GB" sz="1200" dirty="0"/>
              <a:t>Pada </a:t>
            </a:r>
            <a:r>
              <a:rPr lang="en-GB" sz="1200" dirty="0" err="1"/>
              <a:t>akhir</a:t>
            </a:r>
            <a:r>
              <a:rPr lang="en-GB" sz="1200" dirty="0"/>
              <a:t> </a:t>
            </a:r>
            <a:r>
              <a:rPr lang="en-GB" sz="1200" dirty="0" err="1"/>
              <a:t>diskusi</a:t>
            </a:r>
            <a:r>
              <a:rPr lang="en-GB" sz="1200" dirty="0"/>
              <a:t>,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diberi</a:t>
            </a:r>
            <a:r>
              <a:rPr lang="en-GB" sz="1200" dirty="0"/>
              <a:t> </a:t>
            </a:r>
            <a:r>
              <a:rPr lang="en-GB" sz="1200" dirty="0" err="1"/>
              <a:t>penjelasan</a:t>
            </a:r>
            <a:r>
              <a:rPr lang="en-GB" sz="1200" dirty="0"/>
              <a:t> </a:t>
            </a:r>
            <a:r>
              <a:rPr lang="en-GB" sz="1200" dirty="0" err="1"/>
              <a:t>singkat</a:t>
            </a:r>
            <a:r>
              <a:rPr lang="en-GB" sz="1200" dirty="0"/>
              <a:t> </a:t>
            </a:r>
            <a:r>
              <a:rPr lang="en-GB" sz="1200" dirty="0" err="1"/>
              <a:t>mengenai</a:t>
            </a:r>
            <a:r>
              <a:rPr lang="en-GB" sz="1200" dirty="0"/>
              <a:t> </a:t>
            </a:r>
            <a:r>
              <a:rPr lang="en-GB" sz="1200" dirty="0" err="1"/>
              <a:t>tema</a:t>
            </a:r>
            <a:r>
              <a:rPr lang="en-GB" sz="1200" dirty="0"/>
              <a:t> yang </a:t>
            </a:r>
            <a:r>
              <a:rPr lang="en-GB" sz="1200" dirty="0" err="1"/>
              <a:t>diangkat</a:t>
            </a:r>
            <a:r>
              <a:rPr lang="en-GB" sz="1200" dirty="0"/>
              <a:t> pada </a:t>
            </a:r>
            <a:r>
              <a:rPr lang="en-GB" sz="1200" dirty="0" err="1"/>
              <a:t>aktivitas</a:t>
            </a:r>
            <a:r>
              <a:rPr lang="en-GB" sz="1200" dirty="0"/>
              <a:t> </a:t>
            </a:r>
            <a:r>
              <a:rPr lang="en-GB" sz="1200" dirty="0" err="1"/>
              <a:t>ini</a:t>
            </a:r>
            <a:r>
              <a:rPr lang="en-GB" sz="1200" dirty="0"/>
              <a:t>.</a:t>
            </a:r>
          </a:p>
          <a:p>
            <a:pPr marL="468000" indent="-4572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 startAt="4"/>
            </a:pPr>
            <a:endParaRPr lang="en-GB" sz="1200" dirty="0"/>
          </a:p>
          <a:p>
            <a:pPr marL="468000" indent="-4572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 startAt="4"/>
            </a:pPr>
            <a:endParaRPr lang="en-GB" sz="1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581D2F-28C6-4E51-B603-BCC9CE236FA4}"/>
              </a:ext>
            </a:extLst>
          </p:cNvPr>
          <p:cNvSpPr txBox="1"/>
          <p:nvPr/>
        </p:nvSpPr>
        <p:spPr>
          <a:xfrm>
            <a:off x="145870" y="4658974"/>
            <a:ext cx="305453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>
              <a:buNone/>
            </a:pPr>
            <a:r>
              <a:rPr lang="en-GB" dirty="0"/>
              <a:t>Peran guru: </a:t>
            </a:r>
            <a:r>
              <a:rPr lang="en-GB" dirty="0" err="1"/>
              <a:t>fasilitator</a:t>
            </a:r>
            <a:endParaRPr lang="en-GB" dirty="0"/>
          </a:p>
          <a:p>
            <a:pPr marL="0" indent="0" algn="r">
              <a:buNone/>
            </a:pPr>
            <a:r>
              <a:rPr lang="en-GB" dirty="0"/>
              <a:t>Waktu: 1 jam</a:t>
            </a:r>
          </a:p>
          <a:p>
            <a:pPr marL="0" indent="0" algn="r">
              <a:buNone/>
            </a:pPr>
            <a:r>
              <a:rPr lang="en-GB" dirty="0" err="1"/>
              <a:t>Materi</a:t>
            </a:r>
            <a:r>
              <a:rPr lang="en-GB" dirty="0"/>
              <a:t> : </a:t>
            </a:r>
            <a:r>
              <a:rPr lang="en-GB" dirty="0" err="1"/>
              <a:t>kertas</a:t>
            </a:r>
            <a:r>
              <a:rPr lang="en-GB" dirty="0"/>
              <a:t>, pen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D72A80-9935-492B-BA9F-6AA8652B5D48}"/>
              </a:ext>
            </a:extLst>
          </p:cNvPr>
          <p:cNvSpPr/>
          <p:nvPr/>
        </p:nvSpPr>
        <p:spPr>
          <a:xfrm>
            <a:off x="3869268" y="4658975"/>
            <a:ext cx="7315200" cy="13349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sz="1200" b="1" dirty="0">
                <a:solidFill>
                  <a:schemeClr val="tx1"/>
                </a:solidFill>
              </a:rPr>
              <a:t>Tips </a:t>
            </a:r>
            <a:r>
              <a:rPr lang="en-GB" sz="1200" b="1" dirty="0" err="1">
                <a:solidFill>
                  <a:schemeClr val="tx1"/>
                </a:solidFill>
              </a:rPr>
              <a:t>untuk</a:t>
            </a:r>
            <a:r>
              <a:rPr lang="en-GB" sz="1200" b="1" dirty="0">
                <a:solidFill>
                  <a:schemeClr val="tx1"/>
                </a:solidFill>
              </a:rPr>
              <a:t> guru: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Guru </a:t>
            </a:r>
            <a:r>
              <a:rPr lang="en-GB" sz="1200" dirty="0" err="1">
                <a:solidFill>
                  <a:schemeClr val="tx1"/>
                </a:solidFill>
              </a:rPr>
              <a:t>dapat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mengangkat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banyak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tema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untuk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aktivitas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ini</a:t>
            </a:r>
            <a:r>
              <a:rPr lang="en-GB" sz="1200" dirty="0">
                <a:solidFill>
                  <a:schemeClr val="tx1"/>
                </a:solidFill>
              </a:rPr>
              <a:t>. </a:t>
            </a:r>
            <a:r>
              <a:rPr lang="en-GB" sz="1200" dirty="0" err="1">
                <a:solidFill>
                  <a:schemeClr val="tx1"/>
                </a:solidFill>
              </a:rPr>
              <a:t>Disarankan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satu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tema</a:t>
            </a:r>
            <a:r>
              <a:rPr lang="en-GB" sz="1200" dirty="0">
                <a:solidFill>
                  <a:schemeClr val="tx1"/>
                </a:solidFill>
              </a:rPr>
              <a:t> per </a:t>
            </a:r>
            <a:r>
              <a:rPr lang="en-GB" sz="1200" dirty="0" err="1">
                <a:solidFill>
                  <a:schemeClr val="tx1"/>
                </a:solidFill>
              </a:rPr>
              <a:t>aktivitas</a:t>
            </a:r>
            <a:r>
              <a:rPr lang="en-GB" sz="1200" dirty="0">
                <a:solidFill>
                  <a:schemeClr val="tx1"/>
                </a:solidFill>
              </a:rPr>
              <a:t>. </a:t>
            </a:r>
            <a:r>
              <a:rPr lang="en-GB" sz="1200" dirty="0" err="1">
                <a:solidFill>
                  <a:schemeClr val="tx1"/>
                </a:solidFill>
              </a:rPr>
              <a:t>Bila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memungkinkan</a:t>
            </a:r>
            <a:r>
              <a:rPr lang="en-GB" sz="1200" dirty="0">
                <a:solidFill>
                  <a:schemeClr val="tx1"/>
                </a:solidFill>
              </a:rPr>
              <a:t>, </a:t>
            </a:r>
            <a:r>
              <a:rPr lang="en-GB" sz="1200" dirty="0" err="1">
                <a:solidFill>
                  <a:schemeClr val="tx1"/>
                </a:solidFill>
              </a:rPr>
              <a:t>pihak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sekolah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dapat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mendatangkan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narasumber</a:t>
            </a:r>
            <a:r>
              <a:rPr lang="en-GB" sz="1200" dirty="0">
                <a:solidFill>
                  <a:schemeClr val="tx1"/>
                </a:solidFill>
              </a:rPr>
              <a:t> yang </a:t>
            </a:r>
            <a:r>
              <a:rPr lang="en-GB" sz="1200" dirty="0" err="1">
                <a:solidFill>
                  <a:schemeClr val="tx1"/>
                </a:solidFill>
              </a:rPr>
              <a:t>ahli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dalam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topik</a:t>
            </a:r>
            <a:r>
              <a:rPr lang="en-GB" sz="1200" dirty="0">
                <a:solidFill>
                  <a:schemeClr val="tx1"/>
                </a:solidFill>
              </a:rPr>
              <a:t> yang </a:t>
            </a:r>
            <a:r>
              <a:rPr lang="en-GB" sz="1200" dirty="0" err="1">
                <a:solidFill>
                  <a:schemeClr val="tx1"/>
                </a:solidFill>
              </a:rPr>
              <a:t>ditentukan</a:t>
            </a:r>
            <a:r>
              <a:rPr lang="en-GB" sz="1200" dirty="0">
                <a:solidFill>
                  <a:schemeClr val="tx1"/>
                </a:solidFill>
              </a:rPr>
              <a:t>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Guru </a:t>
            </a:r>
            <a:r>
              <a:rPr lang="en-GB" sz="1200" dirty="0" err="1">
                <a:solidFill>
                  <a:schemeClr val="tx1"/>
                </a:solidFill>
              </a:rPr>
              <a:t>dapat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mengidentifikasi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peserta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didik</a:t>
            </a:r>
            <a:r>
              <a:rPr lang="en-GB" sz="1200" dirty="0">
                <a:solidFill>
                  <a:schemeClr val="tx1"/>
                </a:solidFill>
              </a:rPr>
              <a:t> yang </a:t>
            </a:r>
            <a:r>
              <a:rPr lang="en-GB" sz="1200" dirty="0" err="1">
                <a:solidFill>
                  <a:schemeClr val="tx1"/>
                </a:solidFill>
              </a:rPr>
              <a:t>memiliki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masalah</a:t>
            </a:r>
            <a:r>
              <a:rPr lang="en-GB" sz="1200" dirty="0">
                <a:solidFill>
                  <a:schemeClr val="tx1"/>
                </a:solidFill>
              </a:rPr>
              <a:t> pada </a:t>
            </a:r>
            <a:r>
              <a:rPr lang="en-GB" sz="1200" dirty="0" err="1">
                <a:solidFill>
                  <a:schemeClr val="tx1"/>
                </a:solidFill>
              </a:rPr>
              <a:t>akhir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kegaitan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ini</a:t>
            </a:r>
            <a:r>
              <a:rPr lang="en-GB" sz="1200" dirty="0">
                <a:solidFill>
                  <a:schemeClr val="tx1"/>
                </a:solidFill>
              </a:rPr>
              <a:t>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Guru </a:t>
            </a:r>
            <a:r>
              <a:rPr lang="en-GB" sz="1200" dirty="0" err="1">
                <a:solidFill>
                  <a:schemeClr val="tx1"/>
                </a:solidFill>
              </a:rPr>
              <a:t>dapat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memberikan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konselling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kepada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peserta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didik</a:t>
            </a:r>
            <a:r>
              <a:rPr lang="en-GB" sz="1200" dirty="0">
                <a:solidFill>
                  <a:schemeClr val="tx1"/>
                </a:solidFill>
              </a:rPr>
              <a:t> yang </a:t>
            </a:r>
            <a:r>
              <a:rPr lang="en-GB" sz="1200" dirty="0" err="1">
                <a:solidFill>
                  <a:schemeClr val="tx1"/>
                </a:solidFill>
              </a:rPr>
              <a:t>bersangkutan</a:t>
            </a:r>
            <a:r>
              <a:rPr lang="en-GB" sz="1200" dirty="0">
                <a:solidFill>
                  <a:schemeClr val="tx1"/>
                </a:solidFill>
              </a:rPr>
              <a:t>. </a:t>
            </a:r>
            <a:r>
              <a:rPr lang="en-GB" sz="1200" dirty="0" err="1">
                <a:solidFill>
                  <a:schemeClr val="tx1"/>
                </a:solidFill>
              </a:rPr>
              <a:t>Apabila</a:t>
            </a:r>
            <a:r>
              <a:rPr lang="en-GB" sz="1200" dirty="0">
                <a:solidFill>
                  <a:schemeClr val="tx1"/>
                </a:solidFill>
              </a:rPr>
              <a:t> guru </a:t>
            </a:r>
            <a:r>
              <a:rPr lang="en-GB" sz="1200" dirty="0" err="1">
                <a:solidFill>
                  <a:schemeClr val="tx1"/>
                </a:solidFill>
              </a:rPr>
              <a:t>melihat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konseling</a:t>
            </a:r>
            <a:r>
              <a:rPr lang="en-GB" sz="1200" dirty="0">
                <a:solidFill>
                  <a:schemeClr val="tx1"/>
                </a:solidFill>
              </a:rPr>
              <a:t> yang </a:t>
            </a:r>
            <a:r>
              <a:rPr lang="en-GB" sz="1200" dirty="0" err="1">
                <a:solidFill>
                  <a:schemeClr val="tx1"/>
                </a:solidFill>
              </a:rPr>
              <a:t>diberikan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tidak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menyelesaikan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masalah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peserta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didik</a:t>
            </a:r>
            <a:r>
              <a:rPr lang="en-GB" sz="1200" dirty="0">
                <a:solidFill>
                  <a:schemeClr val="tx1"/>
                </a:solidFill>
              </a:rPr>
              <a:t>, </a:t>
            </a:r>
            <a:r>
              <a:rPr lang="en-GB" sz="1200" dirty="0" err="1">
                <a:solidFill>
                  <a:schemeClr val="tx1"/>
                </a:solidFill>
              </a:rPr>
              <a:t>maka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pimpinan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sekolah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dapat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menyediakan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konselor</a:t>
            </a:r>
            <a:r>
              <a:rPr lang="en-GB" sz="1200" dirty="0">
                <a:solidFill>
                  <a:schemeClr val="tx1"/>
                </a:solidFill>
              </a:rPr>
              <a:t> yang </a:t>
            </a:r>
            <a:r>
              <a:rPr lang="en-GB" sz="1200" dirty="0" err="1">
                <a:solidFill>
                  <a:schemeClr val="tx1"/>
                </a:solidFill>
              </a:rPr>
              <a:t>tepat</a:t>
            </a:r>
            <a:r>
              <a:rPr lang="en-GB" sz="12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933844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C2E114-2617-4A63-AA13-1FB36F1BC7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936167"/>
            <a:ext cx="3344091" cy="2498929"/>
          </a:xfrm>
        </p:spPr>
        <p:txBody>
          <a:bodyPr>
            <a:normAutofit fontScale="90000"/>
          </a:bodyPr>
          <a:lstStyle/>
          <a:p>
            <a:pPr algn="r"/>
            <a:r>
              <a:rPr lang="en-GB" dirty="0"/>
              <a:t>(</a:t>
            </a:r>
            <a:r>
              <a:rPr lang="en-GB" i="1" dirty="0"/>
              <a:t>self awareness</a:t>
            </a:r>
            <a:r>
              <a:rPr lang="en-GB" dirty="0"/>
              <a:t>: </a:t>
            </a:r>
            <a:r>
              <a:rPr lang="en-GB" dirty="0" err="1"/>
              <a:t>kesehatan</a:t>
            </a:r>
            <a:r>
              <a:rPr lang="en-GB" dirty="0"/>
              <a:t> mental) </a:t>
            </a:r>
            <a:br>
              <a:rPr lang="en-GB" dirty="0"/>
            </a:br>
            <a:r>
              <a:rPr lang="en-GB" dirty="0" err="1"/>
              <a:t>Aktivitas</a:t>
            </a:r>
            <a:r>
              <a:rPr lang="en-GB" dirty="0"/>
              <a:t> 4 : </a:t>
            </a:r>
            <a:br>
              <a:rPr lang="en-GB" dirty="0"/>
            </a:br>
            <a:r>
              <a:rPr lang="en-GB" dirty="0" err="1"/>
              <a:t>Diskusi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B8525F-A232-4ADD-B967-FF12F7E370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95096" y="768313"/>
            <a:ext cx="7808926" cy="382110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Persiapan</a:t>
            </a:r>
            <a:r>
              <a:rPr lang="en-GB" sz="1200" dirty="0"/>
              <a:t> : </a:t>
            </a:r>
          </a:p>
          <a:p>
            <a:pPr marL="457200" indent="-4572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/>
              <a:t>Guru </a:t>
            </a:r>
            <a:r>
              <a:rPr lang="en-GB" sz="1200" dirty="0" err="1"/>
              <a:t>mencari</a:t>
            </a:r>
            <a:r>
              <a:rPr lang="en-GB" sz="1200" dirty="0"/>
              <a:t> 3 </a:t>
            </a:r>
            <a:r>
              <a:rPr lang="en-GB" sz="1200" dirty="0" err="1"/>
              <a:t>contoh</a:t>
            </a:r>
            <a:r>
              <a:rPr lang="en-GB" sz="1200" dirty="0"/>
              <a:t> </a:t>
            </a:r>
            <a:r>
              <a:rPr lang="en-GB" sz="1200" dirty="0" err="1"/>
              <a:t>kasus</a:t>
            </a:r>
            <a:r>
              <a:rPr lang="en-GB" sz="1200" dirty="0"/>
              <a:t> </a:t>
            </a:r>
            <a:r>
              <a:rPr lang="en-GB" sz="1200" dirty="0" err="1"/>
              <a:t>mengenai</a:t>
            </a:r>
            <a:r>
              <a:rPr lang="en-GB" sz="1200" dirty="0"/>
              <a:t> </a:t>
            </a:r>
            <a:r>
              <a:rPr lang="en-GB" sz="1200" dirty="0" err="1"/>
              <a:t>masalah</a:t>
            </a:r>
            <a:r>
              <a:rPr lang="en-GB" sz="1200" dirty="0"/>
              <a:t> yang </a:t>
            </a:r>
            <a:r>
              <a:rPr lang="en-GB" sz="1200" dirty="0" err="1"/>
              <a:t>banyak</a:t>
            </a:r>
            <a:r>
              <a:rPr lang="en-GB" sz="1200" dirty="0"/>
              <a:t> </a:t>
            </a:r>
            <a:r>
              <a:rPr lang="en-GB" sz="1200" dirty="0" err="1"/>
              <a:t>dijumpai</a:t>
            </a:r>
            <a:r>
              <a:rPr lang="en-GB" sz="1200" dirty="0"/>
              <a:t> pada </a:t>
            </a:r>
            <a:r>
              <a:rPr lang="en-GB" sz="1200" dirty="0" err="1"/>
              <a:t>kalangan</a:t>
            </a:r>
            <a:r>
              <a:rPr lang="en-GB" sz="1200" dirty="0"/>
              <a:t> </a:t>
            </a:r>
            <a:r>
              <a:rPr lang="en-GB" sz="1200" dirty="0" err="1"/>
              <a:t>remaja</a:t>
            </a:r>
            <a:r>
              <a:rPr lang="en-GB" sz="1200" dirty="0"/>
              <a:t>, </a:t>
            </a:r>
            <a:r>
              <a:rPr lang="en-GB" sz="1200" dirty="0" err="1"/>
              <a:t>seperti</a:t>
            </a:r>
            <a:r>
              <a:rPr lang="en-GB" sz="1200" dirty="0"/>
              <a:t>: </a:t>
            </a:r>
            <a:r>
              <a:rPr lang="en-GB" sz="1200" dirty="0" err="1"/>
              <a:t>perundingan</a:t>
            </a:r>
            <a:r>
              <a:rPr lang="en-GB" sz="1200" dirty="0"/>
              <a:t>, </a:t>
            </a:r>
            <a:r>
              <a:rPr lang="en-GB" sz="1200" dirty="0" err="1"/>
              <a:t>penggunaan</a:t>
            </a:r>
            <a:r>
              <a:rPr lang="en-GB" sz="1200" dirty="0"/>
              <a:t> </a:t>
            </a:r>
            <a:r>
              <a:rPr lang="en-GB" sz="1200" dirty="0" err="1"/>
              <a:t>obat-obatan</a:t>
            </a:r>
            <a:r>
              <a:rPr lang="en-GB" sz="1200" dirty="0"/>
              <a:t> </a:t>
            </a:r>
            <a:r>
              <a:rPr lang="en-GB" sz="1200" dirty="0" err="1"/>
              <a:t>terlarang</a:t>
            </a:r>
            <a:r>
              <a:rPr lang="en-GB" sz="1200" dirty="0"/>
              <a:t>, </a:t>
            </a:r>
            <a:r>
              <a:rPr lang="en-GB" sz="1200" dirty="0" err="1"/>
              <a:t>merokok</a:t>
            </a:r>
            <a:r>
              <a:rPr lang="en-GB" sz="1200" dirty="0"/>
              <a:t> </a:t>
            </a:r>
            <a:r>
              <a:rPr lang="en-GB" sz="1200" dirty="0" err="1"/>
              <a:t>dikalangan</a:t>
            </a:r>
            <a:r>
              <a:rPr lang="en-GB" sz="1200" dirty="0"/>
              <a:t> </a:t>
            </a:r>
            <a:r>
              <a:rPr lang="en-GB" sz="1200" dirty="0" err="1"/>
              <a:t>remaja</a:t>
            </a:r>
            <a:r>
              <a:rPr lang="en-GB" sz="1200" dirty="0"/>
              <a:t>, </a:t>
            </a:r>
            <a:r>
              <a:rPr lang="en-GB" sz="1200" dirty="0" err="1"/>
              <a:t>dll</a:t>
            </a:r>
            <a:r>
              <a:rPr lang="en-GB" sz="1200" dirty="0"/>
              <a:t>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GB" sz="1200" dirty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Pelaksanaan</a:t>
            </a:r>
            <a:r>
              <a:rPr lang="en-GB" sz="1200" dirty="0"/>
              <a:t> : </a:t>
            </a:r>
          </a:p>
          <a:p>
            <a:pPr marL="514350" indent="-514350" algn="just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/>
              <a:t>Guru </a:t>
            </a:r>
            <a:r>
              <a:rPr lang="en-GB" sz="1200" dirty="0" err="1"/>
              <a:t>membagikan</a:t>
            </a:r>
            <a:r>
              <a:rPr lang="en-GB" sz="1200" dirty="0"/>
              <a:t> </a:t>
            </a:r>
            <a:r>
              <a:rPr lang="en-GB" sz="1200" dirty="0" err="1"/>
              <a:t>contoh</a:t>
            </a:r>
            <a:r>
              <a:rPr lang="en-GB" sz="1200" dirty="0"/>
              <a:t> </a:t>
            </a:r>
            <a:r>
              <a:rPr lang="en-GB" sz="1200" dirty="0" err="1"/>
              <a:t>kasus</a:t>
            </a:r>
            <a:r>
              <a:rPr lang="en-GB" sz="1200" dirty="0"/>
              <a:t> yang </a:t>
            </a:r>
            <a:r>
              <a:rPr lang="en-GB" sz="1200" dirty="0" err="1"/>
              <a:t>sudah</a:t>
            </a:r>
            <a:r>
              <a:rPr lang="en-GB" sz="1200" dirty="0"/>
              <a:t> </a:t>
            </a:r>
            <a:r>
              <a:rPr lang="en-GB" sz="1200" dirty="0" err="1"/>
              <a:t>dipersiapkan</a:t>
            </a:r>
            <a:r>
              <a:rPr lang="en-GB" sz="1200" dirty="0"/>
              <a:t> </a:t>
            </a:r>
            <a:r>
              <a:rPr lang="en-GB" sz="1200" dirty="0" err="1"/>
              <a:t>sebelumnya</a:t>
            </a:r>
            <a:r>
              <a:rPr lang="en-GB" sz="1200" dirty="0"/>
              <a:t>.</a:t>
            </a:r>
          </a:p>
          <a:p>
            <a:pPr marL="514350" indent="-514350" algn="just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dibagi</a:t>
            </a:r>
            <a:r>
              <a:rPr lang="en-GB" sz="1200" dirty="0"/>
              <a:t> </a:t>
            </a:r>
            <a:r>
              <a:rPr lang="en-GB" sz="1200" dirty="0" err="1"/>
              <a:t>menjadi</a:t>
            </a:r>
            <a:r>
              <a:rPr lang="en-GB" sz="1200" dirty="0"/>
              <a:t> </a:t>
            </a:r>
            <a:r>
              <a:rPr lang="en-GB" sz="1200" dirty="0" err="1"/>
              <a:t>beberapa</a:t>
            </a:r>
            <a:r>
              <a:rPr lang="en-GB" sz="1200" dirty="0"/>
              <a:t> </a:t>
            </a:r>
            <a:r>
              <a:rPr lang="en-GB" sz="1200" dirty="0" err="1"/>
              <a:t>kelompok</a:t>
            </a:r>
            <a:r>
              <a:rPr lang="en-GB" sz="1200" dirty="0"/>
              <a:t> </a:t>
            </a:r>
            <a:r>
              <a:rPr lang="en-GB" sz="1200" dirty="0" err="1"/>
              <a:t>kecil</a:t>
            </a:r>
            <a:r>
              <a:rPr lang="en-GB" sz="1200" dirty="0"/>
              <a:t> (4-5 orang/</a:t>
            </a:r>
            <a:r>
              <a:rPr lang="en-GB" sz="1200" dirty="0" err="1"/>
              <a:t>kel</a:t>
            </a:r>
            <a:r>
              <a:rPr lang="en-GB" sz="1200" dirty="0"/>
              <a:t>)</a:t>
            </a:r>
          </a:p>
          <a:p>
            <a:pPr marL="514350" indent="-514350" algn="just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 err="1"/>
              <a:t>Setiap</a:t>
            </a:r>
            <a:r>
              <a:rPr lang="en-GB" sz="1200" dirty="0"/>
              <a:t> </a:t>
            </a:r>
            <a:r>
              <a:rPr lang="en-GB" sz="1200" dirty="0" err="1"/>
              <a:t>kelompok</a:t>
            </a:r>
            <a:r>
              <a:rPr lang="en-GB" sz="1200" dirty="0"/>
              <a:t> </a:t>
            </a:r>
            <a:r>
              <a:rPr lang="en-GB" sz="1200" dirty="0" err="1"/>
              <a:t>membaca</a:t>
            </a:r>
            <a:r>
              <a:rPr lang="en-GB" sz="1200" dirty="0"/>
              <a:t> </a:t>
            </a:r>
            <a:r>
              <a:rPr lang="en-GB" sz="1200" dirty="0" err="1"/>
              <a:t>contoh</a:t>
            </a:r>
            <a:r>
              <a:rPr lang="en-GB" sz="1200" dirty="0"/>
              <a:t> </a:t>
            </a:r>
            <a:r>
              <a:rPr lang="en-GB" sz="1200" dirty="0" err="1"/>
              <a:t>kasus</a:t>
            </a:r>
            <a:r>
              <a:rPr lang="en-GB" sz="1200" dirty="0"/>
              <a:t> dan </a:t>
            </a:r>
            <a:r>
              <a:rPr lang="en-GB" sz="1200" dirty="0" err="1"/>
              <a:t>mendiskusikan</a:t>
            </a:r>
            <a:r>
              <a:rPr lang="en-GB" sz="1200" dirty="0"/>
              <a:t> </a:t>
            </a:r>
            <a:r>
              <a:rPr lang="en-GB" sz="1200" dirty="0" err="1"/>
              <a:t>dengan</a:t>
            </a:r>
            <a:r>
              <a:rPr lang="en-GB" sz="1200" dirty="0"/>
              <a:t> </a:t>
            </a:r>
            <a:r>
              <a:rPr lang="en-GB" sz="1200" dirty="0" err="1"/>
              <a:t>teman</a:t>
            </a:r>
            <a:r>
              <a:rPr lang="en-GB" sz="1200" dirty="0"/>
              <a:t> </a:t>
            </a:r>
            <a:r>
              <a:rPr lang="en-GB" sz="1200" dirty="0" err="1"/>
              <a:t>sekelompoknya</a:t>
            </a:r>
            <a:r>
              <a:rPr lang="en-GB" sz="1200" dirty="0"/>
              <a:t>. </a:t>
            </a:r>
            <a:r>
              <a:rPr lang="en-GB" sz="1200" dirty="0" err="1"/>
              <a:t>Pertanyaan</a:t>
            </a:r>
            <a:r>
              <a:rPr lang="en-GB" sz="1200" dirty="0"/>
              <a:t> </a:t>
            </a:r>
            <a:r>
              <a:rPr lang="en-GB" sz="1200" dirty="0" err="1"/>
              <a:t>pemandu</a:t>
            </a:r>
            <a:r>
              <a:rPr lang="en-GB" sz="1200" dirty="0"/>
              <a:t>:</a:t>
            </a:r>
          </a:p>
          <a:p>
            <a:pPr marL="971550" lvl="1" indent="-51435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Apa</a:t>
            </a:r>
            <a:r>
              <a:rPr lang="en-GB" sz="1200" dirty="0"/>
              <a:t> yang </a:t>
            </a:r>
            <a:r>
              <a:rPr lang="en-GB" sz="1200" dirty="0" err="1"/>
              <a:t>terjadi</a:t>
            </a:r>
            <a:r>
              <a:rPr lang="en-GB" sz="1200" dirty="0"/>
              <a:t> </a:t>
            </a:r>
            <a:r>
              <a:rPr lang="en-GB" sz="1200" dirty="0" err="1"/>
              <a:t>dalam</a:t>
            </a:r>
            <a:r>
              <a:rPr lang="en-GB" sz="1200" dirty="0"/>
              <a:t> </a:t>
            </a:r>
            <a:r>
              <a:rPr lang="en-GB" sz="1200" dirty="0" err="1"/>
              <a:t>kasus</a:t>
            </a:r>
            <a:r>
              <a:rPr lang="en-GB" sz="1200" dirty="0"/>
              <a:t> </a:t>
            </a:r>
            <a:r>
              <a:rPr lang="en-GB" sz="1200" dirty="0" err="1"/>
              <a:t>ini</a:t>
            </a:r>
            <a:r>
              <a:rPr lang="en-GB" sz="1200" dirty="0"/>
              <a:t>?</a:t>
            </a:r>
          </a:p>
          <a:p>
            <a:pPr marL="971550" lvl="1" indent="-51435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Apakah</a:t>
            </a:r>
            <a:r>
              <a:rPr lang="en-GB" sz="1200" dirty="0"/>
              <a:t> </a:t>
            </a:r>
            <a:r>
              <a:rPr lang="en-GB" sz="1200" dirty="0" err="1"/>
              <a:t>kejadian</a:t>
            </a:r>
            <a:r>
              <a:rPr lang="en-GB" sz="1200" dirty="0"/>
              <a:t> </a:t>
            </a:r>
            <a:r>
              <a:rPr lang="en-GB" sz="1200" dirty="0" err="1"/>
              <a:t>atau</a:t>
            </a:r>
            <a:r>
              <a:rPr lang="en-GB" sz="1200" dirty="0"/>
              <a:t> </a:t>
            </a:r>
            <a:r>
              <a:rPr lang="en-GB" sz="1200" dirty="0" err="1"/>
              <a:t>kelakuan</a:t>
            </a:r>
            <a:r>
              <a:rPr lang="en-GB" sz="1200" dirty="0"/>
              <a:t> yang </a:t>
            </a:r>
            <a:r>
              <a:rPr lang="en-GB" sz="1200" dirty="0" err="1"/>
              <a:t>timbul</a:t>
            </a:r>
            <a:r>
              <a:rPr lang="en-GB" sz="1200" dirty="0"/>
              <a:t> </a:t>
            </a:r>
            <a:r>
              <a:rPr lang="en-GB" sz="1200" dirty="0" err="1"/>
              <a:t>merupakan</a:t>
            </a:r>
            <a:r>
              <a:rPr lang="en-GB" sz="1200" dirty="0"/>
              <a:t> </a:t>
            </a:r>
            <a:r>
              <a:rPr lang="en-GB" sz="1200" dirty="0" err="1"/>
              <a:t>hal</a:t>
            </a:r>
            <a:r>
              <a:rPr lang="en-GB" sz="1200" dirty="0"/>
              <a:t> yang </a:t>
            </a:r>
            <a:r>
              <a:rPr lang="en-GB" sz="1200" dirty="0" err="1"/>
              <a:t>wajar</a:t>
            </a:r>
            <a:r>
              <a:rPr lang="en-GB" sz="1200" dirty="0"/>
              <a:t>?</a:t>
            </a:r>
          </a:p>
          <a:p>
            <a:pPr marL="971550" lvl="1" indent="-51435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Apa</a:t>
            </a:r>
            <a:r>
              <a:rPr lang="en-GB" sz="1200" dirty="0"/>
              <a:t> </a:t>
            </a:r>
            <a:r>
              <a:rPr lang="en-GB" sz="1200" dirty="0" err="1"/>
              <a:t>saja</a:t>
            </a:r>
            <a:r>
              <a:rPr lang="en-GB" sz="1200" dirty="0"/>
              <a:t> </a:t>
            </a:r>
            <a:r>
              <a:rPr lang="en-GB" sz="1200" dirty="0" err="1"/>
              <a:t>faktor-faktor</a:t>
            </a:r>
            <a:r>
              <a:rPr lang="en-GB" sz="1200" dirty="0"/>
              <a:t> yang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memicu</a:t>
            </a:r>
            <a:r>
              <a:rPr lang="en-GB" sz="1200" dirty="0"/>
              <a:t> </a:t>
            </a:r>
            <a:r>
              <a:rPr lang="en-GB" sz="1200" dirty="0" err="1"/>
              <a:t>kejadian</a:t>
            </a:r>
            <a:r>
              <a:rPr lang="en-GB" sz="1200" dirty="0"/>
              <a:t> </a:t>
            </a:r>
            <a:r>
              <a:rPr lang="en-GB" sz="1200" dirty="0" err="1"/>
              <a:t>atau</a:t>
            </a:r>
            <a:r>
              <a:rPr lang="en-GB" sz="1200" dirty="0"/>
              <a:t> </a:t>
            </a:r>
            <a:r>
              <a:rPr lang="en-GB" sz="1200" dirty="0" err="1"/>
              <a:t>kelakukan</a:t>
            </a:r>
            <a:r>
              <a:rPr lang="en-GB" sz="1200" dirty="0"/>
              <a:t> yang </a:t>
            </a:r>
            <a:r>
              <a:rPr lang="en-GB" sz="1200" dirty="0" err="1"/>
              <a:t>timbul</a:t>
            </a:r>
            <a:r>
              <a:rPr lang="en-GB" sz="1200" dirty="0"/>
              <a:t> ?</a:t>
            </a:r>
          </a:p>
          <a:p>
            <a:pPr marL="971550" lvl="1" indent="-51435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Apa</a:t>
            </a:r>
            <a:r>
              <a:rPr lang="en-GB" sz="1200" dirty="0"/>
              <a:t> yang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dilakukan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menghindari</a:t>
            </a:r>
            <a:r>
              <a:rPr lang="en-GB" sz="1200" dirty="0"/>
              <a:t> </a:t>
            </a:r>
            <a:r>
              <a:rPr lang="en-GB" sz="1200" dirty="0" err="1"/>
              <a:t>terjadinya</a:t>
            </a:r>
            <a:r>
              <a:rPr lang="en-GB" sz="1200" dirty="0"/>
              <a:t> </a:t>
            </a:r>
            <a:r>
              <a:rPr lang="en-GB" sz="1200" dirty="0" err="1"/>
              <a:t>kasus</a:t>
            </a:r>
            <a:r>
              <a:rPr lang="en-GB" sz="1200" dirty="0"/>
              <a:t> </a:t>
            </a:r>
            <a:r>
              <a:rPr lang="en-GB" sz="1200" dirty="0" err="1"/>
              <a:t>tersebut</a:t>
            </a:r>
            <a:r>
              <a:rPr lang="en-GB" sz="1200" dirty="0"/>
              <a:t>?</a:t>
            </a:r>
          </a:p>
          <a:p>
            <a:pPr marL="514350" indent="-514350" algn="just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/>
              <a:t>Setelah </a:t>
            </a:r>
            <a:r>
              <a:rPr lang="en-GB" sz="1200" dirty="0" err="1"/>
              <a:t>membahas</a:t>
            </a:r>
            <a:r>
              <a:rPr lang="en-GB" sz="1200" dirty="0"/>
              <a:t> </a:t>
            </a:r>
            <a:r>
              <a:rPr lang="en-GB" sz="1200" dirty="0" err="1"/>
              <a:t>dengan</a:t>
            </a:r>
            <a:r>
              <a:rPr lang="en-GB" sz="1200" dirty="0"/>
              <a:t> </a:t>
            </a:r>
            <a:r>
              <a:rPr lang="en-GB" sz="1200" dirty="0" err="1"/>
              <a:t>teman</a:t>
            </a:r>
            <a:r>
              <a:rPr lang="en-GB" sz="1200" dirty="0"/>
              <a:t> </a:t>
            </a:r>
            <a:r>
              <a:rPr lang="en-GB" sz="1200" dirty="0" err="1"/>
              <a:t>sekelompok</a:t>
            </a:r>
            <a:r>
              <a:rPr lang="en-GB" sz="1200" dirty="0"/>
              <a:t>, </a:t>
            </a:r>
            <a:r>
              <a:rPr lang="en-GB" sz="1200" dirty="0" err="1"/>
              <a:t>perwakilan</a:t>
            </a:r>
            <a:r>
              <a:rPr lang="en-GB" sz="1200" dirty="0"/>
              <a:t> </a:t>
            </a:r>
            <a:r>
              <a:rPr lang="en-GB" sz="1200" dirty="0" err="1"/>
              <a:t>dari</a:t>
            </a:r>
            <a:r>
              <a:rPr lang="en-GB" sz="1200" dirty="0"/>
              <a:t> </a:t>
            </a:r>
            <a:r>
              <a:rPr lang="en-GB" sz="1200" dirty="0" err="1"/>
              <a:t>setiap</a:t>
            </a:r>
            <a:r>
              <a:rPr lang="en-GB" sz="1200" dirty="0"/>
              <a:t> </a:t>
            </a:r>
            <a:r>
              <a:rPr lang="en-GB" sz="1200" dirty="0" err="1"/>
              <a:t>kelompok</a:t>
            </a:r>
            <a:r>
              <a:rPr lang="en-GB" sz="1200" dirty="0"/>
              <a:t>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mempersentasikan</a:t>
            </a:r>
            <a:r>
              <a:rPr lang="en-GB" sz="1200" dirty="0"/>
              <a:t> </a:t>
            </a:r>
            <a:r>
              <a:rPr lang="en-GB" sz="1200" dirty="0" err="1"/>
              <a:t>hasil</a:t>
            </a:r>
            <a:r>
              <a:rPr lang="en-GB" sz="1200" dirty="0"/>
              <a:t> </a:t>
            </a:r>
            <a:r>
              <a:rPr lang="en-GB" sz="1200" dirty="0" err="1"/>
              <a:t>diskusi</a:t>
            </a:r>
            <a:r>
              <a:rPr lang="en-GB" sz="1200" dirty="0"/>
              <a:t> </a:t>
            </a:r>
            <a:r>
              <a:rPr lang="en-GB" sz="1200" dirty="0" err="1"/>
              <a:t>mereka</a:t>
            </a:r>
            <a:r>
              <a:rPr lang="en-GB" sz="1200" dirty="0"/>
              <a:t>.</a:t>
            </a:r>
          </a:p>
          <a:p>
            <a:pPr marL="514350" indent="-514350" algn="just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(per </a:t>
            </a:r>
            <a:r>
              <a:rPr lang="en-GB" sz="1200" dirty="0" err="1"/>
              <a:t>individu</a:t>
            </a:r>
            <a:r>
              <a:rPr lang="en-GB" sz="1200" dirty="0"/>
              <a:t> </a:t>
            </a:r>
            <a:r>
              <a:rPr lang="en-GB" sz="1200" dirty="0" err="1"/>
              <a:t>atau</a:t>
            </a:r>
            <a:r>
              <a:rPr lang="en-GB" sz="1200" dirty="0"/>
              <a:t> </a:t>
            </a:r>
            <a:r>
              <a:rPr lang="en-GB" sz="1200" dirty="0" err="1"/>
              <a:t>perwakilan</a:t>
            </a:r>
            <a:r>
              <a:rPr lang="en-GB" sz="1200" dirty="0"/>
              <a:t> </a:t>
            </a:r>
            <a:r>
              <a:rPr lang="en-GB" sz="1200" dirty="0" err="1"/>
              <a:t>kelompok</a:t>
            </a:r>
            <a:r>
              <a:rPr lang="en-GB" sz="1200" dirty="0"/>
              <a:t>) </a:t>
            </a:r>
            <a:r>
              <a:rPr lang="en-GB" sz="1200" dirty="0" err="1"/>
              <a:t>diberi</a:t>
            </a:r>
            <a:r>
              <a:rPr lang="en-GB" sz="1200" dirty="0"/>
              <a:t> </a:t>
            </a:r>
            <a:r>
              <a:rPr lang="en-GB" sz="1200" dirty="0" err="1"/>
              <a:t>kesempatan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menanggapi</a:t>
            </a:r>
            <a:r>
              <a:rPr lang="en-GB" sz="1200" dirty="0"/>
              <a:t> </a:t>
            </a:r>
            <a:r>
              <a:rPr lang="en-GB" sz="1200" dirty="0" err="1"/>
              <a:t>hasil</a:t>
            </a:r>
            <a:r>
              <a:rPr lang="en-GB" sz="1200" dirty="0"/>
              <a:t> </a:t>
            </a:r>
            <a:r>
              <a:rPr lang="en-GB" sz="1200" dirty="0" err="1"/>
              <a:t>presentasi</a:t>
            </a:r>
            <a:r>
              <a:rPr lang="en-GB" sz="1200" dirty="0"/>
              <a:t> </a:t>
            </a:r>
            <a:r>
              <a:rPr lang="en-GB" sz="1200" dirty="0" err="1"/>
              <a:t>dari</a:t>
            </a:r>
            <a:r>
              <a:rPr lang="en-GB" sz="1200" dirty="0"/>
              <a:t> </a:t>
            </a:r>
            <a:r>
              <a:rPr lang="en-GB" sz="1200" dirty="0" err="1"/>
              <a:t>semua</a:t>
            </a:r>
            <a:r>
              <a:rPr lang="en-GB" sz="1200" dirty="0"/>
              <a:t> </a:t>
            </a:r>
            <a:r>
              <a:rPr lang="en-GB" sz="1200" dirty="0" err="1"/>
              <a:t>kelompok</a:t>
            </a:r>
            <a:r>
              <a:rPr lang="en-GB" sz="1200" dirty="0"/>
              <a:t>.</a:t>
            </a:r>
          </a:p>
          <a:p>
            <a:pPr marL="514350" indent="-514350" algn="just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/>
              <a:t>Guru </a:t>
            </a:r>
            <a:r>
              <a:rPr lang="en-GB" sz="1200" dirty="0" err="1"/>
              <a:t>memberikan</a:t>
            </a:r>
            <a:r>
              <a:rPr lang="en-GB" sz="1200" dirty="0"/>
              <a:t> </a:t>
            </a:r>
            <a:r>
              <a:rPr lang="en-GB" sz="1200" dirty="0" err="1"/>
              <a:t>penjelasan</a:t>
            </a:r>
            <a:r>
              <a:rPr lang="en-GB" sz="1200" dirty="0"/>
              <a:t> </a:t>
            </a:r>
            <a:r>
              <a:rPr lang="en-GB" sz="1200" dirty="0" err="1"/>
              <a:t>mengenai</a:t>
            </a:r>
            <a:r>
              <a:rPr lang="en-GB" sz="1200" dirty="0"/>
              <a:t> </a:t>
            </a:r>
            <a:r>
              <a:rPr lang="en-GB" sz="1200" dirty="0" err="1"/>
              <a:t>baik</a:t>
            </a:r>
            <a:r>
              <a:rPr lang="en-GB" sz="1200" dirty="0"/>
              <a:t> </a:t>
            </a:r>
            <a:r>
              <a:rPr lang="en-GB" sz="1200" dirty="0" err="1"/>
              <a:t>atau</a:t>
            </a:r>
            <a:r>
              <a:rPr lang="en-GB" sz="1200" dirty="0"/>
              <a:t> </a:t>
            </a:r>
            <a:r>
              <a:rPr lang="en-GB" sz="1200" dirty="0" err="1"/>
              <a:t>buruknya</a:t>
            </a:r>
            <a:r>
              <a:rPr lang="en-GB" sz="1200" dirty="0"/>
              <a:t> </a:t>
            </a:r>
            <a:r>
              <a:rPr lang="en-GB" sz="1200" dirty="0" err="1"/>
              <a:t>kasus</a:t>
            </a:r>
            <a:r>
              <a:rPr lang="en-GB" sz="1200" dirty="0"/>
              <a:t> yang </a:t>
            </a:r>
            <a:r>
              <a:rPr lang="en-GB" sz="1200" dirty="0" err="1"/>
              <a:t>dibahas</a:t>
            </a:r>
            <a:r>
              <a:rPr lang="en-GB" sz="1200" dirty="0"/>
              <a:t> dan </a:t>
            </a:r>
            <a:r>
              <a:rPr lang="en-GB" sz="1200" dirty="0" err="1"/>
              <a:t>dampak</a:t>
            </a:r>
            <a:r>
              <a:rPr lang="en-GB" sz="1200" dirty="0"/>
              <a:t> yang </a:t>
            </a:r>
            <a:r>
              <a:rPr lang="en-GB" sz="1200" dirty="0" err="1"/>
              <a:t>terjadi</a:t>
            </a:r>
            <a:r>
              <a:rPr lang="en-GB" sz="1200" dirty="0"/>
              <a:t> </a:t>
            </a:r>
            <a:r>
              <a:rPr lang="en-GB" sz="1200" dirty="0" err="1"/>
              <a:t>akibat</a:t>
            </a:r>
            <a:r>
              <a:rPr lang="en-GB" sz="1200" dirty="0"/>
              <a:t> </a:t>
            </a:r>
            <a:r>
              <a:rPr lang="en-GB" sz="1200" dirty="0" err="1"/>
              <a:t>kelakuan</a:t>
            </a:r>
            <a:r>
              <a:rPr lang="en-GB" sz="1200" dirty="0"/>
              <a:t> </a:t>
            </a:r>
            <a:r>
              <a:rPr lang="en-GB" sz="1200" dirty="0" err="1"/>
              <a:t>tersebut</a:t>
            </a:r>
            <a:r>
              <a:rPr lang="en-GB" sz="1200" dirty="0"/>
              <a:t>.</a:t>
            </a:r>
          </a:p>
          <a:p>
            <a:pPr marL="457200" lvl="1" indent="0" algn="just">
              <a:buNone/>
            </a:pPr>
            <a:endParaRPr lang="en-GB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77F858D-56FA-447F-B84F-D990B99FB130}"/>
              </a:ext>
            </a:extLst>
          </p:cNvPr>
          <p:cNvSpPr txBox="1"/>
          <p:nvPr/>
        </p:nvSpPr>
        <p:spPr>
          <a:xfrm>
            <a:off x="-613469" y="4737352"/>
            <a:ext cx="404730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>
              <a:buNone/>
            </a:pPr>
            <a:r>
              <a:rPr lang="en-GB" sz="1600" dirty="0"/>
              <a:t>Peran guru : </a:t>
            </a:r>
            <a:r>
              <a:rPr lang="en-GB" sz="1600" dirty="0" err="1"/>
              <a:t>fasilitator</a:t>
            </a:r>
            <a:r>
              <a:rPr lang="en-GB" sz="1600" dirty="0"/>
              <a:t> dan </a:t>
            </a:r>
            <a:r>
              <a:rPr lang="en-GB" sz="1600" dirty="0" err="1"/>
              <a:t>narasumber</a:t>
            </a:r>
            <a:endParaRPr lang="en-GB" sz="1600" dirty="0"/>
          </a:p>
          <a:p>
            <a:pPr marL="0" indent="0" algn="r">
              <a:buNone/>
            </a:pPr>
            <a:r>
              <a:rPr lang="en-GB" sz="1600" dirty="0"/>
              <a:t>Waktu: 2 jam</a:t>
            </a:r>
          </a:p>
          <a:p>
            <a:pPr marL="0" indent="0" algn="r">
              <a:buNone/>
            </a:pPr>
            <a:r>
              <a:rPr lang="en-GB" sz="1600" dirty="0" err="1"/>
              <a:t>Materi</a:t>
            </a:r>
            <a:r>
              <a:rPr lang="en-GB" sz="1600" dirty="0"/>
              <a:t> :</a:t>
            </a:r>
            <a:r>
              <a:rPr lang="en-GB" sz="1600" dirty="0" err="1"/>
              <a:t>artikel</a:t>
            </a:r>
            <a:endParaRPr lang="en-GB" sz="1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E23965-0CB9-4030-924D-46D51C525670}"/>
              </a:ext>
            </a:extLst>
          </p:cNvPr>
          <p:cNvSpPr txBox="1"/>
          <p:nvPr/>
        </p:nvSpPr>
        <p:spPr>
          <a:xfrm>
            <a:off x="3695096" y="4552686"/>
            <a:ext cx="7808927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1200" b="1" dirty="0">
                <a:ln w="0"/>
              </a:rPr>
              <a:t>Tips </a:t>
            </a:r>
            <a:r>
              <a:rPr lang="en-GB" sz="1200" b="1" dirty="0" err="1">
                <a:ln w="0"/>
              </a:rPr>
              <a:t>untuk</a:t>
            </a:r>
            <a:r>
              <a:rPr lang="en-GB" sz="1200" b="1" dirty="0">
                <a:ln w="0"/>
              </a:rPr>
              <a:t> guru : 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200" dirty="0">
                <a:ln w="0"/>
              </a:rPr>
              <a:t>Jika pada </a:t>
            </a:r>
            <a:r>
              <a:rPr lang="en-GB" sz="1200" dirty="0" err="1">
                <a:ln w="0"/>
              </a:rPr>
              <a:t>akhir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diskusi</a:t>
            </a:r>
            <a:r>
              <a:rPr lang="en-GB" sz="1200" dirty="0">
                <a:ln w="0"/>
              </a:rPr>
              <a:t>, guru </a:t>
            </a:r>
            <a:r>
              <a:rPr lang="en-GB" sz="1200" dirty="0" err="1">
                <a:ln w="0"/>
              </a:rPr>
              <a:t>mendapatkan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tanggapan</a:t>
            </a:r>
            <a:r>
              <a:rPr lang="en-GB" sz="1200" dirty="0">
                <a:ln w="0"/>
              </a:rPr>
              <a:t> yang </a:t>
            </a:r>
            <a:r>
              <a:rPr lang="en-GB" sz="1200" dirty="0" err="1">
                <a:ln w="0"/>
              </a:rPr>
              <a:t>kurang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baik</a:t>
            </a:r>
            <a:r>
              <a:rPr lang="en-GB" sz="1200" dirty="0">
                <a:ln w="0"/>
              </a:rPr>
              <a:t>, </a:t>
            </a:r>
            <a:r>
              <a:rPr lang="en-GB" sz="1200" dirty="0" err="1">
                <a:ln w="0"/>
              </a:rPr>
              <a:t>seperti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ada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peserta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didik</a:t>
            </a:r>
            <a:r>
              <a:rPr lang="en-GB" sz="1200" dirty="0">
                <a:ln w="0"/>
              </a:rPr>
              <a:t> yang </a:t>
            </a:r>
            <a:r>
              <a:rPr lang="en-GB" sz="1200" dirty="0" err="1">
                <a:ln w="0"/>
              </a:rPr>
              <a:t>setuju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dengan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kasus</a:t>
            </a:r>
            <a:r>
              <a:rPr lang="en-GB" sz="1200" dirty="0">
                <a:ln w="0"/>
              </a:rPr>
              <a:t> yang </a:t>
            </a:r>
            <a:r>
              <a:rPr lang="en-GB" sz="1200" dirty="0" err="1">
                <a:ln w="0"/>
              </a:rPr>
              <a:t>dibahas</a:t>
            </a:r>
            <a:r>
              <a:rPr lang="en-GB" sz="1200" dirty="0">
                <a:ln w="0"/>
              </a:rPr>
              <a:t>, guru </a:t>
            </a:r>
            <a:r>
              <a:rPr lang="en-GB" sz="1200" dirty="0" err="1">
                <a:ln w="0"/>
              </a:rPr>
              <a:t>dapat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menyiapkan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waktu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untuk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mendiskusikan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hal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tersebut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dengan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peserta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didik</a:t>
            </a:r>
            <a:r>
              <a:rPr lang="en-GB" sz="1200" dirty="0">
                <a:ln w="0"/>
              </a:rPr>
              <a:t> yang </a:t>
            </a:r>
            <a:r>
              <a:rPr lang="en-GB" sz="1200" dirty="0" err="1">
                <a:ln w="0"/>
              </a:rPr>
              <a:t>bersangkutan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secara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privat</a:t>
            </a:r>
            <a:r>
              <a:rPr lang="en-GB" sz="1200" dirty="0">
                <a:ln w="0"/>
              </a:rPr>
              <a:t>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200" dirty="0">
                <a:ln w="0"/>
              </a:rPr>
              <a:t>Guru </a:t>
            </a:r>
            <a:r>
              <a:rPr lang="en-GB" sz="1200" dirty="0" err="1">
                <a:ln w="0"/>
              </a:rPr>
              <a:t>tidak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diperkenankan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untuk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menjudge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peserta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didik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dari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hasil</a:t>
            </a:r>
            <a:r>
              <a:rPr lang="en-GB" sz="1200" dirty="0">
                <a:ln w="0"/>
              </a:rPr>
              <a:t> </a:t>
            </a:r>
            <a:r>
              <a:rPr lang="en-GB" sz="1200" dirty="0" err="1">
                <a:ln w="0"/>
              </a:rPr>
              <a:t>tanggapan</a:t>
            </a:r>
            <a:r>
              <a:rPr lang="en-GB" sz="1200" dirty="0">
                <a:ln w="0"/>
              </a:rPr>
              <a:t> yang </a:t>
            </a:r>
            <a:r>
              <a:rPr lang="en-GB" sz="1200" dirty="0" err="1">
                <a:ln w="0"/>
              </a:rPr>
              <a:t>diberikan</a:t>
            </a:r>
            <a:r>
              <a:rPr lang="en-GB" sz="1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4306AAA-CEFF-4B24-9A86-8F4FA19C351C}"/>
              </a:ext>
            </a:extLst>
          </p:cNvPr>
          <p:cNvSpPr txBox="1"/>
          <p:nvPr/>
        </p:nvSpPr>
        <p:spPr>
          <a:xfrm>
            <a:off x="3695096" y="5741407"/>
            <a:ext cx="7808927" cy="8309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1200" b="1" dirty="0" err="1">
                <a:ln w="0"/>
                <a:solidFill>
                  <a:sysClr val="windowText" lastClr="000000"/>
                </a:solidFill>
              </a:rPr>
              <a:t>Referensi</a:t>
            </a:r>
            <a:r>
              <a:rPr lang="en-GB" sz="1200" b="1" dirty="0">
                <a:ln w="0"/>
                <a:solidFill>
                  <a:sysClr val="windowText" lastClr="000000"/>
                </a:solidFill>
              </a:rPr>
              <a:t> </a:t>
            </a:r>
            <a:r>
              <a:rPr lang="en-GB" sz="1200" b="1" dirty="0" err="1">
                <a:ln w="0"/>
                <a:solidFill>
                  <a:sysClr val="windowText" lastClr="000000"/>
                </a:solidFill>
              </a:rPr>
              <a:t>kasus</a:t>
            </a:r>
            <a:r>
              <a:rPr lang="en-GB" sz="1200" b="1" dirty="0">
                <a:ln w="0"/>
                <a:solidFill>
                  <a:sysClr val="windowText" lastClr="000000"/>
                </a:solidFill>
              </a:rPr>
              <a:t>: 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200" dirty="0">
                <a:solidFill>
                  <a:sysClr val="windowText" lastClr="000000"/>
                </a:solidFill>
              </a:rPr>
              <a:t>http://repository.unej.ac.id/handle/123456789/89659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200" dirty="0">
                <a:ln w="0"/>
                <a:solidFill>
                  <a:sysClr val="windowText" lastClr="00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https://smkn1bjm.sch.id/perilaku-bullying-di-sekolah-dan-pengaruhnya-terhadap-prestasi/</a:t>
            </a:r>
            <a:endParaRPr lang="en-GB" sz="1200" dirty="0">
              <a:ln w="0"/>
              <a:solidFill>
                <a:sysClr val="windowText" lastClr="000000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20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https://www.bbc.com/indonesia/majalah-51470180</a:t>
            </a:r>
          </a:p>
        </p:txBody>
      </p:sp>
    </p:spTree>
    <p:extLst>
      <p:ext uri="{BB962C8B-B14F-4D97-AF65-F5344CB8AC3E}">
        <p14:creationId xmlns:p14="http://schemas.microsoft.com/office/powerpoint/2010/main" val="12183918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D5BC4D-3D7D-45B0-8127-6F8ADEA6C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23837"/>
            <a:ext cx="3370217" cy="2305163"/>
          </a:xfrm>
        </p:spPr>
        <p:txBody>
          <a:bodyPr>
            <a:normAutofit fontScale="90000"/>
          </a:bodyPr>
          <a:lstStyle/>
          <a:p>
            <a:pPr algn="r"/>
            <a:r>
              <a:rPr lang="en-GB" dirty="0"/>
              <a:t>(</a:t>
            </a:r>
            <a:r>
              <a:rPr lang="en-GB" i="1" dirty="0"/>
              <a:t>self awareness</a:t>
            </a:r>
            <a:r>
              <a:rPr lang="en-GB" dirty="0"/>
              <a:t>: </a:t>
            </a:r>
            <a:r>
              <a:rPr lang="en-GB" dirty="0" err="1"/>
              <a:t>nutrisi</a:t>
            </a:r>
            <a:r>
              <a:rPr lang="en-GB" dirty="0"/>
              <a:t>)</a:t>
            </a:r>
            <a:br>
              <a:rPr lang="en-GB" dirty="0"/>
            </a:br>
            <a:r>
              <a:rPr lang="en-GB" dirty="0" err="1"/>
              <a:t>Aktivitas</a:t>
            </a:r>
            <a:r>
              <a:rPr lang="en-GB" dirty="0"/>
              <a:t> 5 : </a:t>
            </a:r>
            <a:r>
              <a:rPr lang="en-GB" dirty="0" err="1"/>
              <a:t>Kebutuhan</a:t>
            </a:r>
            <a:r>
              <a:rPr lang="en-GB" dirty="0"/>
              <a:t> </a:t>
            </a:r>
            <a:r>
              <a:rPr lang="en-GB" dirty="0" err="1"/>
              <a:t>nutrisi</a:t>
            </a:r>
            <a:r>
              <a:rPr lang="en-GB" dirty="0"/>
              <a:t> </a:t>
            </a:r>
            <a:r>
              <a:rPr lang="en-GB" dirty="0" err="1"/>
              <a:t>harianku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2BE780-F6CE-49D5-941E-752552CF91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9931" y="803148"/>
            <a:ext cx="7315200" cy="3350841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Persiapan</a:t>
            </a:r>
            <a:r>
              <a:rPr lang="en-GB" sz="1200" b="1" dirty="0"/>
              <a:t> :</a:t>
            </a:r>
          </a:p>
          <a:p>
            <a:pPr marL="457200" indent="-457200" algn="just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/>
              <a:t>Guru </a:t>
            </a:r>
            <a:r>
              <a:rPr lang="en-GB" sz="1200" dirty="0" err="1"/>
              <a:t>menyediakan</a:t>
            </a:r>
            <a:r>
              <a:rPr lang="en-GB" sz="1200" dirty="0"/>
              <a:t> slide </a:t>
            </a:r>
            <a:r>
              <a:rPr lang="en-GB" sz="1200" dirty="0" err="1"/>
              <a:t>presentasi</a:t>
            </a:r>
            <a:r>
              <a:rPr lang="en-GB" sz="1200" dirty="0"/>
              <a:t> </a:t>
            </a:r>
            <a:r>
              <a:rPr lang="en-GB" sz="1200" dirty="0" err="1"/>
              <a:t>mengenai</a:t>
            </a:r>
            <a:r>
              <a:rPr lang="en-GB" sz="1200" dirty="0"/>
              <a:t> </a:t>
            </a:r>
            <a:r>
              <a:rPr lang="en-GB" sz="1200" dirty="0" err="1"/>
              <a:t>nutrisi</a:t>
            </a:r>
            <a:r>
              <a:rPr lang="en-GB" sz="1200" dirty="0"/>
              <a:t> dan </a:t>
            </a:r>
            <a:r>
              <a:rPr lang="en-GB" sz="1200" dirty="0" err="1"/>
              <a:t>kalori</a:t>
            </a:r>
            <a:r>
              <a:rPr lang="en-GB" sz="1200" dirty="0"/>
              <a:t> </a:t>
            </a:r>
            <a:r>
              <a:rPr lang="en-GB" sz="1200" dirty="0" err="1"/>
              <a:t>harian</a:t>
            </a:r>
            <a:r>
              <a:rPr lang="en-GB" sz="1200" dirty="0"/>
              <a:t> yang </a:t>
            </a:r>
            <a:r>
              <a:rPr lang="en-GB" sz="1200" dirty="0" err="1"/>
              <a:t>diperlukan</a:t>
            </a:r>
            <a:r>
              <a:rPr lang="en-GB" sz="1200" dirty="0"/>
              <a:t> </a:t>
            </a:r>
            <a:r>
              <a:rPr lang="en-GB" sz="1200" dirty="0" err="1"/>
              <a:t>seseorang</a:t>
            </a:r>
            <a:endParaRPr lang="en-GB" sz="1200" dirty="0"/>
          </a:p>
          <a:p>
            <a:pPr marL="457200" indent="-457200" algn="just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/>
              <a:t>Guru </a:t>
            </a:r>
            <a:r>
              <a:rPr lang="en-GB" sz="1200" dirty="0" err="1"/>
              <a:t>sudah</a:t>
            </a:r>
            <a:r>
              <a:rPr lang="en-GB" sz="1200" dirty="0"/>
              <a:t> </a:t>
            </a:r>
            <a:r>
              <a:rPr lang="en-GB" sz="1200" dirty="0" err="1"/>
              <a:t>mempelajari</a:t>
            </a:r>
            <a:r>
              <a:rPr lang="en-GB" sz="1200" dirty="0"/>
              <a:t> </a:t>
            </a:r>
            <a:r>
              <a:rPr lang="en-GB" sz="1200" dirty="0" err="1"/>
              <a:t>cara</a:t>
            </a:r>
            <a:r>
              <a:rPr lang="en-GB" sz="1200" dirty="0"/>
              <a:t> </a:t>
            </a:r>
            <a:r>
              <a:rPr lang="en-GB" sz="1200" dirty="0" err="1"/>
              <a:t>menghitung</a:t>
            </a:r>
            <a:r>
              <a:rPr lang="en-GB" sz="1200" dirty="0"/>
              <a:t> </a:t>
            </a:r>
            <a:r>
              <a:rPr lang="en-GB" sz="1200" dirty="0" err="1"/>
              <a:t>angka</a:t>
            </a:r>
            <a:r>
              <a:rPr lang="en-GB" sz="1200" dirty="0"/>
              <a:t> </a:t>
            </a:r>
            <a:r>
              <a:rPr lang="en-GB" sz="1200" dirty="0" err="1"/>
              <a:t>kebutuhan</a:t>
            </a:r>
            <a:r>
              <a:rPr lang="en-GB" sz="1200" dirty="0"/>
              <a:t> </a:t>
            </a:r>
            <a:r>
              <a:rPr lang="en-GB" sz="1200" dirty="0" err="1"/>
              <a:t>gizi</a:t>
            </a:r>
            <a:r>
              <a:rPr lang="en-GB" sz="1200" dirty="0"/>
              <a:t> </a:t>
            </a:r>
            <a:r>
              <a:rPr lang="en-GB" sz="1200" dirty="0" err="1"/>
              <a:t>harian</a:t>
            </a:r>
            <a:r>
              <a:rPr lang="en-GB" sz="1200" dirty="0"/>
              <a:t> dan </a:t>
            </a:r>
            <a:r>
              <a:rPr lang="en-GB" sz="1200" dirty="0" err="1"/>
              <a:t>kalori</a:t>
            </a:r>
            <a:r>
              <a:rPr lang="en-GB" sz="1200" dirty="0"/>
              <a:t> </a:t>
            </a:r>
            <a:r>
              <a:rPr lang="en-GB" sz="1200" dirty="0" err="1"/>
              <a:t>harian</a:t>
            </a:r>
            <a:r>
              <a:rPr lang="en-GB" sz="1200" dirty="0"/>
              <a:t>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GB" sz="1200" dirty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Pelaksanaan</a:t>
            </a:r>
            <a:r>
              <a:rPr lang="en-GB" sz="1200" b="1" dirty="0"/>
              <a:t>:</a:t>
            </a:r>
          </a:p>
          <a:p>
            <a:pPr marL="514350" indent="-51435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/>
              <a:t>Guru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memberikan</a:t>
            </a:r>
            <a:r>
              <a:rPr lang="en-GB" sz="1200" dirty="0"/>
              <a:t> </a:t>
            </a:r>
            <a:r>
              <a:rPr lang="en-GB" sz="1200" dirty="0" err="1"/>
              <a:t>beberapa</a:t>
            </a:r>
            <a:r>
              <a:rPr lang="en-GB" sz="1200" dirty="0"/>
              <a:t> </a:t>
            </a:r>
            <a:r>
              <a:rPr lang="en-GB" sz="1200" dirty="0" err="1"/>
              <a:t>pertanyaan</a:t>
            </a:r>
            <a:r>
              <a:rPr lang="en-GB" sz="1200" dirty="0"/>
              <a:t> </a:t>
            </a:r>
            <a:r>
              <a:rPr lang="en-GB" sz="1200" dirty="0" err="1"/>
              <a:t>berupa</a:t>
            </a:r>
            <a:r>
              <a:rPr lang="en-GB" sz="1200" dirty="0"/>
              <a:t>:</a:t>
            </a:r>
          </a:p>
          <a:p>
            <a:pPr marL="971550" lvl="1" indent="-51435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Berapa</a:t>
            </a:r>
            <a:r>
              <a:rPr lang="en-GB" sz="1200" dirty="0"/>
              <a:t> </a:t>
            </a:r>
            <a:r>
              <a:rPr lang="en-GB" sz="1200" dirty="0" err="1"/>
              <a:t>persen</a:t>
            </a:r>
            <a:r>
              <a:rPr lang="en-GB" sz="1200" dirty="0"/>
              <a:t> </a:t>
            </a:r>
            <a:r>
              <a:rPr lang="en-GB" sz="1200" dirty="0" err="1"/>
              <a:t>dari</a:t>
            </a:r>
            <a:r>
              <a:rPr lang="en-GB" sz="1200" dirty="0"/>
              <a:t> masing-masing </a:t>
            </a:r>
            <a:r>
              <a:rPr lang="en-GB" sz="1200" dirty="0" err="1"/>
              <a:t>nutrisi</a:t>
            </a:r>
            <a:r>
              <a:rPr lang="en-GB" sz="1200" dirty="0"/>
              <a:t> yang </a:t>
            </a:r>
            <a:r>
              <a:rPr lang="en-GB" sz="1200" dirty="0" err="1"/>
              <a:t>diperlukan</a:t>
            </a:r>
            <a:r>
              <a:rPr lang="en-GB" sz="1200" dirty="0"/>
              <a:t> </a:t>
            </a:r>
            <a:r>
              <a:rPr lang="en-GB" sz="1200" dirty="0" err="1"/>
              <a:t>tubuh</a:t>
            </a:r>
            <a:r>
              <a:rPr lang="en-GB" sz="1200" dirty="0"/>
              <a:t>?</a:t>
            </a:r>
          </a:p>
          <a:p>
            <a:pPr marL="971550" lvl="1" indent="-51435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Berapa</a:t>
            </a:r>
            <a:r>
              <a:rPr lang="en-GB" sz="1200" dirty="0"/>
              <a:t> </a:t>
            </a:r>
            <a:r>
              <a:rPr lang="en-GB" sz="1200" dirty="0" err="1"/>
              <a:t>kalori</a:t>
            </a:r>
            <a:r>
              <a:rPr lang="en-GB" sz="1200" dirty="0"/>
              <a:t> </a:t>
            </a:r>
            <a:r>
              <a:rPr lang="en-GB" sz="1200" dirty="0" err="1"/>
              <a:t>energi</a:t>
            </a:r>
            <a:r>
              <a:rPr lang="en-GB" sz="1200" dirty="0"/>
              <a:t> yang </a:t>
            </a:r>
            <a:r>
              <a:rPr lang="en-GB" sz="1200" dirty="0" err="1"/>
              <a:t>diperlukan</a:t>
            </a:r>
            <a:r>
              <a:rPr lang="en-GB" sz="1200" dirty="0"/>
              <a:t> </a:t>
            </a:r>
            <a:r>
              <a:rPr lang="en-GB" sz="1200" dirty="0" err="1"/>
              <a:t>tubuh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berfungsi</a:t>
            </a:r>
            <a:r>
              <a:rPr lang="en-GB" sz="1200" dirty="0"/>
              <a:t> </a:t>
            </a:r>
            <a:r>
              <a:rPr lang="en-GB" sz="1200" dirty="0" err="1"/>
              <a:t>secara</a:t>
            </a:r>
            <a:r>
              <a:rPr lang="en-GB" sz="1200" dirty="0"/>
              <a:t> optimal?</a:t>
            </a:r>
          </a:p>
          <a:p>
            <a:pPr marL="971550" lvl="1" indent="-51435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Apa</a:t>
            </a:r>
            <a:r>
              <a:rPr lang="en-GB" sz="1200" dirty="0"/>
              <a:t> </a:t>
            </a:r>
            <a:r>
              <a:rPr lang="en-GB" sz="1200" dirty="0" err="1"/>
              <a:t>saja</a:t>
            </a:r>
            <a:r>
              <a:rPr lang="en-GB" sz="1200" dirty="0"/>
              <a:t> yang </a:t>
            </a:r>
            <a:r>
              <a:rPr lang="en-GB" sz="1200" dirty="0" err="1"/>
              <a:t>berpengaruh</a:t>
            </a:r>
            <a:r>
              <a:rPr lang="en-GB" sz="1200" dirty="0"/>
              <a:t> </a:t>
            </a:r>
            <a:r>
              <a:rPr lang="en-GB" sz="1200" dirty="0" err="1"/>
              <a:t>dalam</a:t>
            </a:r>
            <a:r>
              <a:rPr lang="en-GB" sz="1200" dirty="0"/>
              <a:t> </a:t>
            </a:r>
            <a:r>
              <a:rPr lang="en-GB" sz="1200" dirty="0" err="1"/>
              <a:t>perhitungan</a:t>
            </a:r>
            <a:r>
              <a:rPr lang="en-GB" sz="1200" dirty="0"/>
              <a:t> </a:t>
            </a:r>
            <a:r>
              <a:rPr lang="en-GB" sz="1200" dirty="0" err="1"/>
              <a:t>kalori</a:t>
            </a:r>
            <a:r>
              <a:rPr lang="en-GB" sz="1200" dirty="0"/>
              <a:t> </a:t>
            </a:r>
            <a:r>
              <a:rPr lang="en-GB" sz="1200" dirty="0" err="1"/>
              <a:t>energi</a:t>
            </a:r>
            <a:r>
              <a:rPr lang="en-GB" sz="1200" dirty="0"/>
              <a:t>?</a:t>
            </a:r>
          </a:p>
          <a:p>
            <a:pPr marL="971550" lvl="1" indent="-51435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Bagaimana</a:t>
            </a:r>
            <a:r>
              <a:rPr lang="en-GB" sz="1200" dirty="0"/>
              <a:t> </a:t>
            </a:r>
            <a:r>
              <a:rPr lang="en-GB" sz="1200" dirty="0" err="1"/>
              <a:t>menghitung</a:t>
            </a:r>
            <a:r>
              <a:rPr lang="en-GB" sz="1200" dirty="0"/>
              <a:t> </a:t>
            </a:r>
            <a:r>
              <a:rPr lang="en-GB" sz="1200" dirty="0" err="1"/>
              <a:t>kalori</a:t>
            </a:r>
            <a:r>
              <a:rPr lang="en-GB" sz="1200" dirty="0"/>
              <a:t> </a:t>
            </a:r>
            <a:r>
              <a:rPr lang="en-GB" sz="1200" dirty="0" err="1"/>
              <a:t>harian</a:t>
            </a:r>
            <a:r>
              <a:rPr lang="en-GB" sz="1200" dirty="0"/>
              <a:t> yang </a:t>
            </a:r>
            <a:r>
              <a:rPr lang="en-GB" sz="1200" dirty="0" err="1"/>
              <a:t>diperlukan</a:t>
            </a:r>
            <a:r>
              <a:rPr lang="en-GB" sz="1200" dirty="0"/>
              <a:t>?</a:t>
            </a:r>
          </a:p>
          <a:p>
            <a:pPr marL="514350" indent="-51435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melakukan</a:t>
            </a:r>
            <a:r>
              <a:rPr lang="en-GB" sz="1200" dirty="0"/>
              <a:t> </a:t>
            </a:r>
            <a:r>
              <a:rPr lang="en-GB" sz="1200" i="1" dirty="0"/>
              <a:t>brainstorming</a:t>
            </a:r>
            <a:r>
              <a:rPr lang="en-GB" sz="1200" dirty="0"/>
              <a:t> </a:t>
            </a:r>
            <a:r>
              <a:rPr lang="en-GB" sz="1200" dirty="0" err="1"/>
              <a:t>secara</a:t>
            </a:r>
            <a:r>
              <a:rPr lang="en-GB" sz="1200" dirty="0"/>
              <a:t> </a:t>
            </a:r>
            <a:r>
              <a:rPr lang="en-GB" sz="1200" dirty="0" err="1"/>
              <a:t>kelompok</a:t>
            </a:r>
            <a:r>
              <a:rPr lang="en-GB" sz="1200" dirty="0"/>
              <a:t> dan </a:t>
            </a:r>
            <a:r>
              <a:rPr lang="en-GB" sz="1200" dirty="0" err="1"/>
              <a:t>mendiskusikan</a:t>
            </a:r>
            <a:r>
              <a:rPr lang="en-GB" sz="1200" dirty="0"/>
              <a:t> </a:t>
            </a:r>
            <a:r>
              <a:rPr lang="en-GB" sz="1200" dirty="0" err="1"/>
              <a:t>hasil</a:t>
            </a:r>
            <a:r>
              <a:rPr lang="en-GB" sz="1200" dirty="0"/>
              <a:t> </a:t>
            </a:r>
            <a:r>
              <a:rPr lang="en-GB" sz="1200" dirty="0" err="1"/>
              <a:t>pembahasan</a:t>
            </a:r>
            <a:r>
              <a:rPr lang="en-GB" sz="1200" dirty="0"/>
              <a:t> </a:t>
            </a:r>
            <a:r>
              <a:rPr lang="en-GB" sz="1200" dirty="0" err="1"/>
              <a:t>secara</a:t>
            </a:r>
            <a:r>
              <a:rPr lang="en-GB" sz="1200" dirty="0"/>
              <a:t> </a:t>
            </a:r>
            <a:r>
              <a:rPr lang="en-GB" sz="1200" dirty="0" err="1"/>
              <a:t>bersama</a:t>
            </a:r>
            <a:r>
              <a:rPr lang="en-GB" sz="1200" dirty="0"/>
              <a:t>.</a:t>
            </a:r>
          </a:p>
          <a:p>
            <a:pPr marL="514350" indent="-51435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diberi</a:t>
            </a:r>
            <a:r>
              <a:rPr lang="en-GB" sz="1200" dirty="0"/>
              <a:t> </a:t>
            </a:r>
            <a:r>
              <a:rPr lang="en-GB" sz="1200" dirty="0" err="1"/>
              <a:t>penjelasan</a:t>
            </a:r>
            <a:r>
              <a:rPr lang="en-GB" sz="1200" dirty="0"/>
              <a:t> </a:t>
            </a:r>
            <a:r>
              <a:rPr lang="en-GB" sz="1200" dirty="0" err="1"/>
              <a:t>mengenai</a:t>
            </a:r>
            <a:r>
              <a:rPr lang="en-GB" sz="1200" dirty="0"/>
              <a:t> </a:t>
            </a:r>
            <a:r>
              <a:rPr lang="en-GB" sz="1200" dirty="0" err="1"/>
              <a:t>nutrisi</a:t>
            </a:r>
            <a:r>
              <a:rPr lang="en-GB" sz="1200" dirty="0"/>
              <a:t> dan </a:t>
            </a:r>
            <a:r>
              <a:rPr lang="en-GB" sz="1200" dirty="0" err="1"/>
              <a:t>kalori</a:t>
            </a:r>
            <a:r>
              <a:rPr lang="en-GB" sz="1200" dirty="0"/>
              <a:t> </a:t>
            </a:r>
            <a:r>
              <a:rPr lang="en-GB" sz="1200" dirty="0" err="1"/>
              <a:t>harian</a:t>
            </a:r>
            <a:r>
              <a:rPr lang="en-GB" sz="1200" dirty="0"/>
              <a:t> yang </a:t>
            </a:r>
            <a:r>
              <a:rPr lang="en-GB" sz="1200" dirty="0" err="1"/>
              <a:t>dibutuhkan</a:t>
            </a:r>
            <a:r>
              <a:rPr lang="en-GB" sz="1200" dirty="0"/>
              <a:t> </a:t>
            </a:r>
            <a:r>
              <a:rPr lang="en-GB" sz="1200" dirty="0" err="1"/>
              <a:t>serta</a:t>
            </a:r>
            <a:r>
              <a:rPr lang="en-GB" sz="1200" dirty="0"/>
              <a:t> </a:t>
            </a:r>
            <a:r>
              <a:rPr lang="en-GB" sz="1200" dirty="0" err="1"/>
              <a:t>cara</a:t>
            </a:r>
            <a:r>
              <a:rPr lang="en-GB" sz="1200" dirty="0"/>
              <a:t> </a:t>
            </a:r>
            <a:r>
              <a:rPr lang="en-GB" sz="1200" dirty="0" err="1"/>
              <a:t>perhitungannya</a:t>
            </a:r>
            <a:r>
              <a:rPr lang="en-GB" sz="1200" dirty="0"/>
              <a:t>.</a:t>
            </a:r>
          </a:p>
          <a:p>
            <a:pPr marL="514350" indent="-514350" algn="just">
              <a:buFont typeface="+mj-lt"/>
              <a:buAutoNum type="arabicPeriod"/>
            </a:pPr>
            <a:endParaRPr lang="en-GB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A3AF28-B1CD-4857-A47D-2886247D7D62}"/>
              </a:ext>
            </a:extLst>
          </p:cNvPr>
          <p:cNvSpPr txBox="1"/>
          <p:nvPr/>
        </p:nvSpPr>
        <p:spPr>
          <a:xfrm>
            <a:off x="-635725" y="4772186"/>
            <a:ext cx="390797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>
              <a:buNone/>
            </a:pPr>
            <a:r>
              <a:rPr lang="en-GB" sz="1400" dirty="0"/>
              <a:t>Peran guru : </a:t>
            </a:r>
            <a:r>
              <a:rPr lang="en-GB" sz="1400" dirty="0" err="1"/>
              <a:t>narasumber</a:t>
            </a:r>
            <a:r>
              <a:rPr lang="en-GB" sz="1400" dirty="0"/>
              <a:t> dan </a:t>
            </a:r>
            <a:r>
              <a:rPr lang="en-GB" sz="1400" dirty="0" err="1"/>
              <a:t>fasilitator</a:t>
            </a:r>
            <a:endParaRPr lang="en-GB" sz="1400" dirty="0"/>
          </a:p>
          <a:p>
            <a:pPr marL="0" indent="0" algn="r">
              <a:buNone/>
            </a:pPr>
            <a:r>
              <a:rPr lang="en-GB" sz="1400" dirty="0"/>
              <a:t>Waktu : 2 jam</a:t>
            </a:r>
          </a:p>
          <a:p>
            <a:pPr marL="0" indent="0" algn="r">
              <a:buNone/>
            </a:pPr>
            <a:r>
              <a:rPr lang="en-GB" sz="1400" dirty="0" err="1"/>
              <a:t>Bahan</a:t>
            </a:r>
            <a:r>
              <a:rPr lang="en-GB" sz="1400" dirty="0"/>
              <a:t> : slide </a:t>
            </a:r>
            <a:r>
              <a:rPr lang="en-GB" sz="1400" dirty="0" err="1"/>
              <a:t>presentasi</a:t>
            </a:r>
            <a:endParaRPr lang="en-GB" sz="1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64D842-E512-4D96-A983-A714756301D2}"/>
              </a:ext>
            </a:extLst>
          </p:cNvPr>
          <p:cNvSpPr txBox="1"/>
          <p:nvPr/>
        </p:nvSpPr>
        <p:spPr>
          <a:xfrm>
            <a:off x="3729931" y="5141518"/>
            <a:ext cx="7713131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 err="1">
                <a:solidFill>
                  <a:sysClr val="windowText" lastClr="000000"/>
                </a:solidFill>
              </a:rPr>
              <a:t>Referensi</a:t>
            </a:r>
            <a:r>
              <a:rPr lang="en-GB" sz="1200" b="1" dirty="0">
                <a:solidFill>
                  <a:sysClr val="windowText" lastClr="000000"/>
                </a:solidFill>
              </a:rPr>
              <a:t> </a:t>
            </a:r>
            <a:r>
              <a:rPr lang="en-GB" sz="1200" b="1" dirty="0" err="1">
                <a:solidFill>
                  <a:sysClr val="windowText" lastClr="000000"/>
                </a:solidFill>
              </a:rPr>
              <a:t>untuk</a:t>
            </a:r>
            <a:r>
              <a:rPr lang="en-GB" sz="1200" b="1" dirty="0">
                <a:solidFill>
                  <a:sysClr val="windowText" lastClr="000000"/>
                </a:solidFill>
              </a:rPr>
              <a:t> </a:t>
            </a:r>
            <a:r>
              <a:rPr lang="en-GB" sz="1200" b="1" dirty="0" err="1">
                <a:solidFill>
                  <a:sysClr val="windowText" lastClr="000000"/>
                </a:solidFill>
              </a:rPr>
              <a:t>materi</a:t>
            </a:r>
            <a:r>
              <a:rPr lang="en-GB" sz="1200" dirty="0">
                <a:solidFill>
                  <a:sysClr val="windowText" lastClr="000000"/>
                </a:solidFill>
              </a:rPr>
              <a:t>:</a:t>
            </a:r>
          </a:p>
          <a:p>
            <a:pPr marL="228600" indent="-228600">
              <a:buAutoNum type="arabicPeriod"/>
            </a:pPr>
            <a:r>
              <a:rPr lang="en-GB" sz="1200" dirty="0">
                <a:solidFill>
                  <a:sysClr val="windowText" lastClr="00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https://hellosehat.com/nutrisi/pengertian-akg/</a:t>
            </a:r>
            <a:endParaRPr lang="en-GB" sz="1200" dirty="0">
              <a:solidFill>
                <a:sysClr val="windowText" lastClr="000000"/>
              </a:solidFill>
            </a:endParaRPr>
          </a:p>
          <a:p>
            <a:pPr marL="228600" indent="-228600">
              <a:buAutoNum type="arabicPeriod"/>
            </a:pPr>
            <a:r>
              <a:rPr lang="en-GB" sz="1200" dirty="0">
                <a:solidFill>
                  <a:sysClr val="windowText" lastClr="000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https://hellosehat.com/nutrisi/cara-menghitung-kebutuhan-kalori/</a:t>
            </a:r>
            <a:endParaRPr lang="en-GB" sz="1200" dirty="0">
              <a:solidFill>
                <a:sysClr val="windowText" lastClr="00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C6E345-6628-4BA8-8A3E-E181A3FD49E6}"/>
              </a:ext>
            </a:extLst>
          </p:cNvPr>
          <p:cNvSpPr txBox="1"/>
          <p:nvPr/>
        </p:nvSpPr>
        <p:spPr>
          <a:xfrm>
            <a:off x="3729931" y="4416921"/>
            <a:ext cx="7713131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 err="1">
                <a:solidFill>
                  <a:sysClr val="windowText" lastClr="000000"/>
                </a:solidFill>
              </a:rPr>
              <a:t>Tugas</a:t>
            </a:r>
            <a:r>
              <a:rPr lang="en-GB" sz="1200" b="1" dirty="0">
                <a:solidFill>
                  <a:sysClr val="windowText" lastClr="000000"/>
                </a:solidFill>
              </a:rPr>
              <a:t> :</a:t>
            </a:r>
            <a:endParaRPr lang="en-GB" sz="1200" dirty="0">
              <a:solidFill>
                <a:sysClr val="windowText" lastClr="000000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 err="1">
                <a:solidFill>
                  <a:sysClr val="windowText" lastClr="000000"/>
                </a:solidFill>
              </a:rPr>
              <a:t>Peserta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didik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menghitung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jumlah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nutrisi</a:t>
            </a:r>
            <a:r>
              <a:rPr lang="en-GB" sz="1200" dirty="0">
                <a:solidFill>
                  <a:sysClr val="windowText" lastClr="000000"/>
                </a:solidFill>
              </a:rPr>
              <a:t> dan </a:t>
            </a:r>
            <a:r>
              <a:rPr lang="en-GB" sz="1200" dirty="0" err="1">
                <a:solidFill>
                  <a:sysClr val="windowText" lastClr="000000"/>
                </a:solidFill>
              </a:rPr>
              <a:t>kalori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harian</a:t>
            </a:r>
            <a:r>
              <a:rPr lang="en-GB" sz="1200" dirty="0">
                <a:solidFill>
                  <a:sysClr val="windowText" lastClr="000000"/>
                </a:solidFill>
              </a:rPr>
              <a:t> yang </a:t>
            </a:r>
            <a:r>
              <a:rPr lang="en-GB" sz="1200" dirty="0" err="1">
                <a:solidFill>
                  <a:sysClr val="windowText" lastClr="000000"/>
                </a:solidFill>
              </a:rPr>
              <a:t>diperlukannya</a:t>
            </a:r>
            <a:r>
              <a:rPr lang="en-GB" sz="1200" dirty="0">
                <a:solidFill>
                  <a:sysClr val="windowText" lastClr="0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338109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6C4DE-5525-4A0A-AD16-C3EA10013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502331"/>
            <a:ext cx="3439889" cy="158103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just"/>
            <a:r>
              <a:rPr lang="en-GB" sz="1400" b="1" dirty="0" err="1">
                <a:solidFill>
                  <a:sysClr val="windowText" lastClr="000000"/>
                </a:solidFill>
              </a:rPr>
              <a:t>Glosarium</a:t>
            </a:r>
            <a:r>
              <a:rPr lang="en-GB" sz="1400" b="1" dirty="0">
                <a:solidFill>
                  <a:sysClr val="windowText" lastClr="000000"/>
                </a:solidFill>
              </a:rPr>
              <a:t>:</a:t>
            </a:r>
            <a:br>
              <a:rPr lang="en-GB" sz="1400" b="1" dirty="0">
                <a:solidFill>
                  <a:sysClr val="windowText" lastClr="000000"/>
                </a:solidFill>
              </a:rPr>
            </a:br>
            <a:br>
              <a:rPr lang="en-GB" sz="1400" b="1" dirty="0">
                <a:solidFill>
                  <a:sysClr val="windowText" lastClr="000000"/>
                </a:solidFill>
              </a:rPr>
            </a:br>
            <a:r>
              <a:rPr lang="en-GB" sz="1400" dirty="0">
                <a:solidFill>
                  <a:sysClr val="windowText" lastClr="000000"/>
                </a:solidFill>
                <a:latin typeface="+mn-lt"/>
              </a:rPr>
              <a:t>BMR(</a:t>
            </a:r>
            <a:r>
              <a:rPr lang="en-GB" sz="1400" i="1" dirty="0">
                <a:solidFill>
                  <a:sysClr val="windowText" lastClr="000000"/>
                </a:solidFill>
                <a:latin typeface="+mn-lt"/>
              </a:rPr>
              <a:t>basal metabolic rate</a:t>
            </a:r>
            <a:r>
              <a:rPr lang="en-GB" sz="1400" dirty="0">
                <a:solidFill>
                  <a:sysClr val="windowText" lastClr="000000"/>
                </a:solidFill>
                <a:latin typeface="+mn-lt"/>
              </a:rPr>
              <a:t>) </a:t>
            </a:r>
            <a:r>
              <a:rPr lang="en-GB" sz="1400" dirty="0" err="1">
                <a:solidFill>
                  <a:sysClr val="windowText" lastClr="000000"/>
                </a:solidFill>
                <a:latin typeface="+mn-lt"/>
              </a:rPr>
              <a:t>atau</a:t>
            </a:r>
            <a:r>
              <a:rPr lang="en-GB" sz="1400" dirty="0">
                <a:solidFill>
                  <a:sysClr val="windowText" lastClr="000000"/>
                </a:solidFill>
                <a:latin typeface="+mn-lt"/>
              </a:rPr>
              <a:t>  </a:t>
            </a:r>
            <a:r>
              <a:rPr lang="en-GB" sz="1400" b="0" i="0" dirty="0" err="1">
                <a:solidFill>
                  <a:sysClr val="windowText" lastClr="000000"/>
                </a:solidFill>
                <a:effectLst/>
                <a:latin typeface="+mn-lt"/>
              </a:rPr>
              <a:t>laju</a:t>
            </a:r>
            <a:r>
              <a:rPr lang="en-GB" sz="1400" b="0" i="0" dirty="0">
                <a:solidFill>
                  <a:sysClr val="windowText" lastClr="000000"/>
                </a:solidFill>
                <a:effectLst/>
                <a:latin typeface="+mn-lt"/>
              </a:rPr>
              <a:t> </a:t>
            </a:r>
            <a:r>
              <a:rPr lang="en-GB" sz="1400" b="0" i="0" dirty="0" err="1">
                <a:solidFill>
                  <a:sysClr val="windowText" lastClr="000000"/>
                </a:solidFill>
                <a:effectLst/>
                <a:latin typeface="+mn-lt"/>
              </a:rPr>
              <a:t>metabolisme</a:t>
            </a:r>
            <a:r>
              <a:rPr lang="en-GB" sz="1400" b="0" i="0" dirty="0">
                <a:solidFill>
                  <a:sysClr val="windowText" lastClr="000000"/>
                </a:solidFill>
                <a:effectLst/>
                <a:latin typeface="+mn-lt"/>
              </a:rPr>
              <a:t> basal </a:t>
            </a:r>
            <a:r>
              <a:rPr lang="en-GB" sz="1400" b="0" i="0" dirty="0" err="1">
                <a:solidFill>
                  <a:sysClr val="windowText" lastClr="000000"/>
                </a:solidFill>
                <a:effectLst/>
                <a:latin typeface="+mn-lt"/>
              </a:rPr>
              <a:t>adalah</a:t>
            </a:r>
            <a:r>
              <a:rPr lang="en-GB" sz="1400" b="0" i="0" dirty="0">
                <a:solidFill>
                  <a:sysClr val="windowText" lastClr="000000"/>
                </a:solidFill>
                <a:effectLst/>
                <a:latin typeface="+mn-lt"/>
              </a:rPr>
              <a:t> </a:t>
            </a:r>
            <a:r>
              <a:rPr lang="en-GB" sz="1400" b="0" i="0" dirty="0" err="1">
                <a:solidFill>
                  <a:sysClr val="windowText" lastClr="000000"/>
                </a:solidFill>
                <a:effectLst/>
                <a:latin typeface="+mn-lt"/>
              </a:rPr>
              <a:t>perkiraan</a:t>
            </a:r>
            <a:r>
              <a:rPr lang="en-GB" sz="1400" b="0" i="0" dirty="0">
                <a:solidFill>
                  <a:sysClr val="windowText" lastClr="000000"/>
                </a:solidFill>
                <a:effectLst/>
                <a:latin typeface="+mn-lt"/>
              </a:rPr>
              <a:t> </a:t>
            </a:r>
            <a:r>
              <a:rPr lang="en-GB" sz="1400" b="0" i="0" dirty="0" err="1">
                <a:solidFill>
                  <a:sysClr val="windowText" lastClr="000000"/>
                </a:solidFill>
                <a:effectLst/>
                <a:latin typeface="+mn-lt"/>
              </a:rPr>
              <a:t>jumlah</a:t>
            </a:r>
            <a:r>
              <a:rPr lang="en-GB" sz="1400" b="0" i="0" dirty="0">
                <a:solidFill>
                  <a:sysClr val="windowText" lastClr="000000"/>
                </a:solidFill>
                <a:effectLst/>
                <a:latin typeface="+mn-lt"/>
              </a:rPr>
              <a:t> </a:t>
            </a:r>
            <a:r>
              <a:rPr lang="en-GB" sz="1400" b="0" i="0" dirty="0" err="1">
                <a:solidFill>
                  <a:sysClr val="windowText" lastClr="000000"/>
                </a:solidFill>
                <a:effectLst/>
                <a:latin typeface="+mn-lt"/>
              </a:rPr>
              <a:t>energi</a:t>
            </a:r>
            <a:r>
              <a:rPr lang="en-GB" sz="1400" b="0" i="0" dirty="0">
                <a:solidFill>
                  <a:sysClr val="windowText" lastClr="000000"/>
                </a:solidFill>
                <a:effectLst/>
                <a:latin typeface="+mn-lt"/>
              </a:rPr>
              <a:t> yang </a:t>
            </a:r>
            <a:r>
              <a:rPr lang="en-GB" sz="1400" b="0" i="0" dirty="0" err="1">
                <a:solidFill>
                  <a:sysClr val="windowText" lastClr="000000"/>
                </a:solidFill>
                <a:effectLst/>
                <a:latin typeface="+mn-lt"/>
              </a:rPr>
              <a:t>digunakan</a:t>
            </a:r>
            <a:r>
              <a:rPr lang="en-GB" sz="1400" b="0" i="0" dirty="0">
                <a:solidFill>
                  <a:sysClr val="windowText" lastClr="000000"/>
                </a:solidFill>
                <a:effectLst/>
                <a:latin typeface="+mn-lt"/>
              </a:rPr>
              <a:t> </a:t>
            </a:r>
            <a:r>
              <a:rPr lang="en-GB" sz="1400" b="0" i="0" dirty="0" err="1">
                <a:solidFill>
                  <a:sysClr val="windowText" lastClr="000000"/>
                </a:solidFill>
                <a:effectLst/>
                <a:latin typeface="+mn-lt"/>
              </a:rPr>
              <a:t>untuk</a:t>
            </a:r>
            <a:r>
              <a:rPr lang="en-GB" sz="1400" b="0" i="0" dirty="0">
                <a:solidFill>
                  <a:sysClr val="windowText" lastClr="000000"/>
                </a:solidFill>
                <a:effectLst/>
                <a:latin typeface="+mn-lt"/>
              </a:rPr>
              <a:t> </a:t>
            </a:r>
            <a:r>
              <a:rPr lang="en-GB" sz="1400" b="0" i="0" dirty="0" err="1">
                <a:solidFill>
                  <a:sysClr val="windowText" lastClr="000000"/>
                </a:solidFill>
                <a:effectLst/>
                <a:latin typeface="+mn-lt"/>
              </a:rPr>
              <a:t>menjalankan</a:t>
            </a:r>
            <a:r>
              <a:rPr lang="en-GB" sz="1400" b="0" i="0" dirty="0">
                <a:solidFill>
                  <a:sysClr val="windowText" lastClr="000000"/>
                </a:solidFill>
                <a:effectLst/>
                <a:latin typeface="+mn-lt"/>
              </a:rPr>
              <a:t> </a:t>
            </a:r>
            <a:r>
              <a:rPr lang="en-GB" sz="1400" b="0" i="0" dirty="0" err="1">
                <a:solidFill>
                  <a:sysClr val="windowText" lastClr="000000"/>
                </a:solidFill>
                <a:effectLst/>
                <a:latin typeface="+mn-lt"/>
              </a:rPr>
              <a:t>fungsi</a:t>
            </a:r>
            <a:r>
              <a:rPr lang="en-GB" sz="1400" b="0" i="0" dirty="0">
                <a:solidFill>
                  <a:sysClr val="windowText" lastClr="000000"/>
                </a:solidFill>
                <a:effectLst/>
                <a:latin typeface="+mn-lt"/>
              </a:rPr>
              <a:t> </a:t>
            </a:r>
            <a:r>
              <a:rPr lang="en-GB" sz="1400" b="0" i="0" dirty="0" err="1">
                <a:solidFill>
                  <a:sysClr val="windowText" lastClr="000000"/>
                </a:solidFill>
                <a:effectLst/>
                <a:latin typeface="+mn-lt"/>
              </a:rPr>
              <a:t>dasar</a:t>
            </a:r>
            <a:r>
              <a:rPr lang="en-GB" sz="1400" b="0" i="0" dirty="0">
                <a:solidFill>
                  <a:sysClr val="windowText" lastClr="000000"/>
                </a:solidFill>
                <a:effectLst/>
                <a:latin typeface="+mn-lt"/>
              </a:rPr>
              <a:t> </a:t>
            </a:r>
            <a:r>
              <a:rPr lang="en-GB" sz="1400" b="0" i="0" dirty="0" err="1">
                <a:solidFill>
                  <a:sysClr val="windowText" lastClr="000000"/>
                </a:solidFill>
                <a:effectLst/>
                <a:latin typeface="+mn-lt"/>
              </a:rPr>
              <a:t>tubuh</a:t>
            </a:r>
            <a:r>
              <a:rPr lang="en-GB" sz="1400" b="0" i="0" dirty="0">
                <a:solidFill>
                  <a:sysClr val="windowText" lastClr="000000"/>
                </a:solidFill>
                <a:effectLst/>
                <a:latin typeface="+mn-lt"/>
              </a:rPr>
              <a:t> </a:t>
            </a:r>
            <a:r>
              <a:rPr lang="en-GB" sz="1400" b="0" i="0" dirty="0" err="1">
                <a:solidFill>
                  <a:sysClr val="windowText" lastClr="000000"/>
                </a:solidFill>
                <a:effectLst/>
                <a:latin typeface="+mn-lt"/>
              </a:rPr>
              <a:t>dalam</a:t>
            </a:r>
            <a:r>
              <a:rPr lang="en-GB" sz="1400" b="0" i="0" dirty="0">
                <a:solidFill>
                  <a:sysClr val="windowText" lastClr="000000"/>
                </a:solidFill>
                <a:effectLst/>
                <a:latin typeface="+mn-lt"/>
              </a:rPr>
              <a:t> </a:t>
            </a:r>
            <a:r>
              <a:rPr lang="en-GB" sz="1400" b="0" i="0" dirty="0" err="1">
                <a:solidFill>
                  <a:sysClr val="windowText" lastClr="000000"/>
                </a:solidFill>
                <a:effectLst/>
                <a:latin typeface="+mn-lt"/>
              </a:rPr>
              <a:t>kondisi</a:t>
            </a:r>
            <a:r>
              <a:rPr lang="en-GB" sz="1400" b="0" i="0" dirty="0">
                <a:solidFill>
                  <a:sysClr val="windowText" lastClr="000000"/>
                </a:solidFill>
                <a:effectLst/>
                <a:latin typeface="+mn-lt"/>
              </a:rPr>
              <a:t> </a:t>
            </a:r>
            <a:r>
              <a:rPr lang="en-GB" sz="1400" b="0" i="0" dirty="0" err="1">
                <a:solidFill>
                  <a:sysClr val="windowText" lastClr="000000"/>
                </a:solidFill>
                <a:effectLst/>
                <a:latin typeface="+mn-lt"/>
              </a:rPr>
              <a:t>istirahat</a:t>
            </a:r>
            <a:r>
              <a:rPr lang="en-GB" sz="1400" b="0" i="0" dirty="0">
                <a:solidFill>
                  <a:sysClr val="windowText" lastClr="000000"/>
                </a:solidFill>
                <a:effectLst/>
                <a:latin typeface="+mn-lt"/>
              </a:rPr>
              <a:t>.</a:t>
            </a:r>
            <a:endParaRPr lang="en-GB" sz="1400" dirty="0">
              <a:solidFill>
                <a:sysClr val="windowText" lastClr="000000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5841BC-D612-47F4-BFE7-25F16405FB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7" y="3814355"/>
            <a:ext cx="7757523" cy="229602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dirty="0" err="1"/>
              <a:t>Seorang</a:t>
            </a:r>
            <a:r>
              <a:rPr lang="en-GB" sz="1200" dirty="0"/>
              <a:t> </a:t>
            </a:r>
            <a:r>
              <a:rPr lang="en-GB" sz="1200" dirty="0" err="1"/>
              <a:t>wanita</a:t>
            </a:r>
            <a:r>
              <a:rPr lang="en-GB" sz="1200" dirty="0"/>
              <a:t> </a:t>
            </a:r>
            <a:r>
              <a:rPr lang="en-GB" sz="1200" dirty="0" err="1"/>
              <a:t>berumur</a:t>
            </a:r>
            <a:r>
              <a:rPr lang="en-GB" sz="1200" dirty="0"/>
              <a:t> 30 </a:t>
            </a:r>
            <a:r>
              <a:rPr lang="en-GB" sz="1200" dirty="0" err="1"/>
              <a:t>tahun</a:t>
            </a:r>
            <a:r>
              <a:rPr lang="en-GB" sz="1200" dirty="0"/>
              <a:t>, </a:t>
            </a:r>
            <a:r>
              <a:rPr lang="en-GB" sz="1200" dirty="0" err="1"/>
              <a:t>memiliki</a:t>
            </a:r>
            <a:r>
              <a:rPr lang="en-GB" sz="1200" dirty="0"/>
              <a:t> </a:t>
            </a:r>
            <a:r>
              <a:rPr lang="en-GB" sz="1200" dirty="0" err="1"/>
              <a:t>berat</a:t>
            </a:r>
            <a:r>
              <a:rPr lang="en-GB" sz="1200" dirty="0"/>
              <a:t> badan 50 kg </a:t>
            </a:r>
            <a:r>
              <a:rPr lang="en-GB" sz="1200" dirty="0" err="1"/>
              <a:t>dengan</a:t>
            </a:r>
            <a:r>
              <a:rPr lang="en-GB" sz="1200" dirty="0"/>
              <a:t> </a:t>
            </a:r>
            <a:r>
              <a:rPr lang="en-GB" sz="1200" dirty="0" err="1"/>
              <a:t>tinggi</a:t>
            </a:r>
            <a:r>
              <a:rPr lang="en-GB" sz="1200" dirty="0"/>
              <a:t> badan 160 cm. </a:t>
            </a:r>
            <a:r>
              <a:rPr lang="en-GB" sz="1200" dirty="0" err="1"/>
              <a:t>Dalam</a:t>
            </a:r>
            <a:r>
              <a:rPr lang="en-GB" sz="1200" dirty="0"/>
              <a:t> </a:t>
            </a:r>
            <a:r>
              <a:rPr lang="en-GB" sz="1200" dirty="0" err="1"/>
              <a:t>kesehariannya</a:t>
            </a:r>
            <a:r>
              <a:rPr lang="en-GB" sz="1200" dirty="0"/>
              <a:t>, </a:t>
            </a:r>
            <a:r>
              <a:rPr lang="en-GB" sz="1200" dirty="0" err="1"/>
              <a:t>pekerjaannya</a:t>
            </a:r>
            <a:r>
              <a:rPr lang="en-GB" sz="1200" dirty="0"/>
              <a:t> </a:t>
            </a:r>
            <a:r>
              <a:rPr lang="en-GB" sz="1200" dirty="0" err="1"/>
              <a:t>menuntut</a:t>
            </a:r>
            <a:r>
              <a:rPr lang="en-GB" sz="1200" dirty="0"/>
              <a:t> </a:t>
            </a:r>
            <a:r>
              <a:rPr lang="en-GB" sz="1200" dirty="0" err="1"/>
              <a:t>dia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selalu</a:t>
            </a:r>
            <a:r>
              <a:rPr lang="en-GB" sz="1200" dirty="0"/>
              <a:t> duduk. </a:t>
            </a:r>
            <a:r>
              <a:rPr lang="en-GB" sz="1200" dirty="0" err="1"/>
              <a:t>Namun</a:t>
            </a:r>
            <a:r>
              <a:rPr lang="en-GB" sz="1200" dirty="0"/>
              <a:t>, </a:t>
            </a:r>
            <a:r>
              <a:rPr lang="en-GB" sz="1200" dirty="0" err="1"/>
              <a:t>dia</a:t>
            </a:r>
            <a:r>
              <a:rPr lang="en-GB" sz="1200" dirty="0"/>
              <a:t> </a:t>
            </a:r>
            <a:r>
              <a:rPr lang="en-GB" sz="1200" dirty="0" err="1"/>
              <a:t>rutin</a:t>
            </a:r>
            <a:r>
              <a:rPr lang="en-GB" sz="1200" dirty="0"/>
              <a:t> </a:t>
            </a:r>
            <a:r>
              <a:rPr lang="en-GB" sz="1200" dirty="0" err="1"/>
              <a:t>berolahraga</a:t>
            </a:r>
            <a:r>
              <a:rPr lang="en-GB" sz="1200" dirty="0"/>
              <a:t>, 3-5x per </a:t>
            </a:r>
            <a:r>
              <a:rPr lang="en-GB" sz="1200" dirty="0" err="1"/>
              <a:t>minggu</a:t>
            </a:r>
            <a:r>
              <a:rPr lang="en-GB" sz="1200" dirty="0"/>
              <a:t> (</a:t>
            </a:r>
            <a:r>
              <a:rPr lang="en-GB" sz="1200" dirty="0" err="1"/>
              <a:t>berlari</a:t>
            </a:r>
            <a:r>
              <a:rPr lang="en-GB" sz="1200" dirty="0"/>
              <a:t> 1 -2 jam). </a:t>
            </a:r>
            <a:r>
              <a:rPr lang="en-GB" sz="1200" dirty="0" err="1"/>
              <a:t>Hitunglah</a:t>
            </a:r>
            <a:r>
              <a:rPr lang="en-GB" sz="1200" dirty="0"/>
              <a:t> </a:t>
            </a:r>
            <a:r>
              <a:rPr lang="en-GB" sz="1200" dirty="0" err="1"/>
              <a:t>kebutuhan</a:t>
            </a:r>
            <a:r>
              <a:rPr lang="en-GB" sz="1200" dirty="0"/>
              <a:t> </a:t>
            </a:r>
            <a:r>
              <a:rPr lang="en-GB" sz="1200" dirty="0" err="1"/>
              <a:t>nutrisi</a:t>
            </a:r>
            <a:r>
              <a:rPr lang="en-GB" sz="1200" dirty="0"/>
              <a:t> dan </a:t>
            </a:r>
            <a:r>
              <a:rPr lang="en-GB" sz="1200" dirty="0" err="1"/>
              <a:t>kalori</a:t>
            </a:r>
            <a:r>
              <a:rPr lang="en-GB" sz="1200" dirty="0"/>
              <a:t> </a:t>
            </a:r>
            <a:r>
              <a:rPr lang="en-GB" sz="1200" dirty="0" err="1"/>
              <a:t>harian</a:t>
            </a:r>
            <a:r>
              <a:rPr lang="en-GB" sz="1200" dirty="0"/>
              <a:t> yang </a:t>
            </a:r>
            <a:r>
              <a:rPr lang="en-GB" sz="1200" dirty="0" err="1"/>
              <a:t>diperlukan</a:t>
            </a:r>
            <a:r>
              <a:rPr lang="en-GB" sz="1200" dirty="0"/>
              <a:t> </a:t>
            </a:r>
            <a:r>
              <a:rPr lang="en-GB" sz="1200" dirty="0" err="1"/>
              <a:t>wanita</a:t>
            </a:r>
            <a:r>
              <a:rPr lang="en-GB" sz="1200" dirty="0"/>
              <a:t> </a:t>
            </a:r>
            <a:r>
              <a:rPr lang="en-GB" sz="1200" dirty="0" err="1"/>
              <a:t>tersebut</a:t>
            </a:r>
            <a:r>
              <a:rPr lang="en-GB" sz="1200" dirty="0"/>
              <a:t>!</a:t>
            </a:r>
          </a:p>
          <a:p>
            <a:pPr marL="0" indent="0" algn="just" fontAlgn="base">
              <a:lnSpc>
                <a:spcPct val="100000"/>
              </a:lnSpc>
              <a:spcBef>
                <a:spcPts val="0"/>
              </a:spcBef>
              <a:buNone/>
            </a:pPr>
            <a:endParaRPr lang="en-GB" sz="1200" dirty="0"/>
          </a:p>
          <a:p>
            <a:pPr marL="0" indent="0" algn="just" fontAlgn="base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Jawaban</a:t>
            </a:r>
            <a:r>
              <a:rPr lang="en-GB" sz="1200" b="1" dirty="0"/>
              <a:t> </a:t>
            </a:r>
            <a:r>
              <a:rPr lang="en-GB" sz="1200" dirty="0"/>
              <a:t>:</a:t>
            </a:r>
            <a:endParaRPr lang="en-GB" sz="1200" i="0" dirty="0">
              <a:effectLst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dirty="0"/>
              <a:t>BMR (W) = </a:t>
            </a:r>
            <a:r>
              <a:rPr lang="sv-SE" sz="1200" i="0" dirty="0">
                <a:effectLst/>
              </a:rPr>
              <a:t>655 + (9,6 × 50) + (1,8 × 160) – (4,7 × 30) = 1252 kkal (kilokalori)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sv-SE" sz="1200" dirty="0"/>
              <a:t>Kebutuhan kalori harian = 1252 x 1,4 =1752.8 kkal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sv-SE" sz="1200" i="0" dirty="0">
              <a:effectLst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sv-SE" sz="1200" i="0" dirty="0">
                <a:effectLst/>
              </a:rPr>
              <a:t>Kebutuhan protein : 15% x 1753 kkcal = 263 kkal (66 gram)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sv-SE" sz="1200" dirty="0"/>
              <a:t>Kebutuhan lemak : 25% x 1753 kkal = 438 kkal (49 gram)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sv-SE" sz="1200" i="0" dirty="0">
                <a:effectLst/>
              </a:rPr>
              <a:t>Kebutuhan karbohidrat : 60% x 1753 kkal = 1052 kkal (263 gram)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91ED5FB-424F-4B95-BC9E-6519A59811AA}"/>
              </a:ext>
            </a:extLst>
          </p:cNvPr>
          <p:cNvSpPr txBox="1"/>
          <p:nvPr/>
        </p:nvSpPr>
        <p:spPr>
          <a:xfrm>
            <a:off x="3869267" y="412764"/>
            <a:ext cx="4708675" cy="156966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dirty="0" err="1"/>
              <a:t>Rumus</a:t>
            </a:r>
            <a:r>
              <a:rPr lang="en-GB" sz="1200" dirty="0"/>
              <a:t> </a:t>
            </a:r>
            <a:r>
              <a:rPr lang="en-GB" sz="1200" dirty="0" err="1"/>
              <a:t>kebutuhan</a:t>
            </a:r>
            <a:r>
              <a:rPr lang="en-GB" sz="1200" dirty="0"/>
              <a:t> </a:t>
            </a:r>
            <a:r>
              <a:rPr lang="en-GB" sz="1200" dirty="0" err="1"/>
              <a:t>kalori</a:t>
            </a:r>
            <a:r>
              <a:rPr lang="en-GB" sz="1200" dirty="0"/>
              <a:t> :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1200" dirty="0"/>
              <a:t>BMR (P) :</a:t>
            </a:r>
            <a:r>
              <a:rPr lang="sv-SE" sz="1200" i="0" dirty="0">
                <a:effectLst/>
              </a:rPr>
              <a:t>66,5 + (13,7 × berat badan) + (5 × tinggi badan) – (6,8 × usia)</a:t>
            </a:r>
            <a:endParaRPr lang="en-GB" sz="1200" dirty="0"/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1200" dirty="0"/>
              <a:t>BMR (W) :</a:t>
            </a:r>
            <a:r>
              <a:rPr lang="sv-SE" sz="1200" i="0" dirty="0">
                <a:effectLst/>
              </a:rPr>
              <a:t>655 + (9,6 × berat badan) + (1,8 × tinggi badan) – (4,7 × usia)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sv-SE" sz="12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sv-SE" sz="1200" dirty="0"/>
              <a:t>Hasil diatas dikalikan dengan faktor aktivitas fisik:</a:t>
            </a:r>
          </a:p>
          <a:p>
            <a:pPr algn="l" fontAlgn="base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1200" i="0" dirty="0" err="1">
                <a:effectLst/>
              </a:rPr>
              <a:t>Hampir</a:t>
            </a:r>
            <a:r>
              <a:rPr lang="en-GB" sz="1200" i="0" dirty="0">
                <a:effectLst/>
              </a:rPr>
              <a:t> </a:t>
            </a:r>
            <a:r>
              <a:rPr lang="en-GB" sz="1200" i="0" dirty="0" err="1">
                <a:effectLst/>
              </a:rPr>
              <a:t>tidak</a:t>
            </a:r>
            <a:r>
              <a:rPr lang="en-GB" sz="1200" i="0" dirty="0">
                <a:effectLst/>
              </a:rPr>
              <a:t> </a:t>
            </a:r>
            <a:r>
              <a:rPr lang="en-GB" sz="1200" i="0" dirty="0" err="1">
                <a:effectLst/>
              </a:rPr>
              <a:t>pernah</a:t>
            </a:r>
            <a:r>
              <a:rPr lang="en-GB" sz="1200" i="0" dirty="0">
                <a:effectLst/>
              </a:rPr>
              <a:t> </a:t>
            </a:r>
            <a:r>
              <a:rPr lang="en-GB" sz="1200" i="0" dirty="0" err="1">
                <a:effectLst/>
              </a:rPr>
              <a:t>berolahraga</a:t>
            </a:r>
            <a:r>
              <a:rPr lang="en-GB" sz="1200" i="0" dirty="0">
                <a:effectLst/>
              </a:rPr>
              <a:t>: </a:t>
            </a:r>
            <a:r>
              <a:rPr lang="en-GB" sz="1200" i="0" dirty="0" err="1">
                <a:effectLst/>
              </a:rPr>
              <a:t>kalikan</a:t>
            </a:r>
            <a:r>
              <a:rPr lang="en-GB" sz="1200" i="0" dirty="0">
                <a:effectLst/>
              </a:rPr>
              <a:t> 1,2</a:t>
            </a:r>
          </a:p>
          <a:p>
            <a:pPr algn="l" fontAlgn="base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1200" i="0" dirty="0" err="1">
                <a:effectLst/>
              </a:rPr>
              <a:t>Jarang</a:t>
            </a:r>
            <a:r>
              <a:rPr lang="en-GB" sz="1200" i="0" dirty="0">
                <a:effectLst/>
              </a:rPr>
              <a:t> </a:t>
            </a:r>
            <a:r>
              <a:rPr lang="en-GB" sz="1200" i="0" dirty="0" err="1">
                <a:effectLst/>
              </a:rPr>
              <a:t>berolahraga</a:t>
            </a:r>
            <a:r>
              <a:rPr lang="en-GB" sz="1200" i="0" dirty="0">
                <a:effectLst/>
              </a:rPr>
              <a:t>: </a:t>
            </a:r>
            <a:r>
              <a:rPr lang="en-GB" sz="1200" i="0" dirty="0" err="1">
                <a:effectLst/>
              </a:rPr>
              <a:t>kalikan</a:t>
            </a:r>
            <a:r>
              <a:rPr lang="en-GB" sz="1200" i="0" dirty="0">
                <a:effectLst/>
              </a:rPr>
              <a:t> 1,3</a:t>
            </a:r>
          </a:p>
          <a:p>
            <a:pPr algn="l" fontAlgn="base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1200" i="0" dirty="0" err="1">
                <a:effectLst/>
              </a:rPr>
              <a:t>Sering</a:t>
            </a:r>
            <a:r>
              <a:rPr lang="en-GB" sz="1200" i="0" dirty="0">
                <a:effectLst/>
              </a:rPr>
              <a:t> </a:t>
            </a:r>
            <a:r>
              <a:rPr lang="en-GB" sz="1200" i="0" dirty="0" err="1">
                <a:effectLst/>
              </a:rPr>
              <a:t>berolahraga</a:t>
            </a:r>
            <a:r>
              <a:rPr lang="en-GB" sz="1200" i="0" dirty="0">
                <a:effectLst/>
              </a:rPr>
              <a:t> </a:t>
            </a:r>
            <a:r>
              <a:rPr lang="en-GB" sz="1200" i="0" dirty="0" err="1">
                <a:effectLst/>
              </a:rPr>
              <a:t>atau</a:t>
            </a:r>
            <a:r>
              <a:rPr lang="en-GB" sz="1200" i="0" dirty="0">
                <a:effectLst/>
              </a:rPr>
              <a:t> </a:t>
            </a:r>
            <a:r>
              <a:rPr lang="en-GB" sz="1200" i="0" dirty="0" err="1">
                <a:effectLst/>
              </a:rPr>
              <a:t>beraktivitas</a:t>
            </a:r>
            <a:r>
              <a:rPr lang="en-GB" sz="1200" i="0" dirty="0">
                <a:effectLst/>
              </a:rPr>
              <a:t> </a:t>
            </a:r>
            <a:r>
              <a:rPr lang="en-GB" sz="1200" i="0" dirty="0" err="1">
                <a:effectLst/>
              </a:rPr>
              <a:t>fisik</a:t>
            </a:r>
            <a:r>
              <a:rPr lang="en-GB" sz="1200" i="0" dirty="0">
                <a:effectLst/>
              </a:rPr>
              <a:t> </a:t>
            </a:r>
            <a:r>
              <a:rPr lang="en-GB" sz="1200" i="0" dirty="0" err="1">
                <a:effectLst/>
              </a:rPr>
              <a:t>berat</a:t>
            </a:r>
            <a:r>
              <a:rPr lang="en-GB" sz="1200" i="0" dirty="0">
                <a:effectLst/>
              </a:rPr>
              <a:t>: </a:t>
            </a:r>
            <a:r>
              <a:rPr lang="en-GB" sz="1200" i="0" dirty="0" err="1">
                <a:effectLst/>
              </a:rPr>
              <a:t>kalikan</a:t>
            </a:r>
            <a:r>
              <a:rPr lang="en-GB" sz="1200" i="0" dirty="0">
                <a:effectLst/>
              </a:rPr>
              <a:t> 1,4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FF732A-DB8B-40EC-BDE8-435D158DDA2E}"/>
              </a:ext>
            </a:extLst>
          </p:cNvPr>
          <p:cNvSpPr txBox="1"/>
          <p:nvPr/>
        </p:nvSpPr>
        <p:spPr>
          <a:xfrm>
            <a:off x="6356411" y="2263003"/>
            <a:ext cx="5270379" cy="138499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0" indent="0" algn="l" fontAlgn="base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/>
              <a:t>Kebutuhan nutrisi makro :</a:t>
            </a:r>
          </a:p>
          <a:p>
            <a:pPr marL="0" indent="0" algn="l" fontAlgn="base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i="0">
                <a:effectLst/>
              </a:rPr>
              <a:t>Protein 10-15% dari jumlah kalori harian (hasil dibagi 4 untuk mendapatkan jumlah dalam gram)</a:t>
            </a:r>
          </a:p>
          <a:p>
            <a:pPr marL="0" indent="0" fontAlgn="base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i="0">
                <a:effectLst/>
              </a:rPr>
              <a:t>Lemak 10-25% dari jumlah kalori harian (hasil dibagi 9 untuk mendapatkan jumlah dalam gram)</a:t>
            </a:r>
          </a:p>
          <a:p>
            <a:pPr marL="0" indent="0" fontAlgn="base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/>
              <a:t>Karbohidrat 60-75% </a:t>
            </a:r>
            <a:r>
              <a:rPr lang="en-GB" sz="1200" i="0">
                <a:effectLst/>
              </a:rPr>
              <a:t>dari jumlah kalori harian (hasil dibagi 4 untuk mendapatkan jumlah dalam gram)</a:t>
            </a:r>
            <a:endParaRPr lang="en-GB" sz="1200" i="0" dirty="0">
              <a:effectLst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0DE3C8B-ECA6-48E4-9B2D-8D20F50582FA}"/>
              </a:ext>
            </a:extLst>
          </p:cNvPr>
          <p:cNvSpPr txBox="1">
            <a:spLocks/>
          </p:cNvSpPr>
          <p:nvPr/>
        </p:nvSpPr>
        <p:spPr>
          <a:xfrm>
            <a:off x="0" y="1123837"/>
            <a:ext cx="3370217" cy="2305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dirty="0"/>
              <a:t>[</a:t>
            </a:r>
            <a:r>
              <a:rPr lang="en-GB" dirty="0" err="1"/>
              <a:t>Contoh</a:t>
            </a:r>
            <a:r>
              <a:rPr lang="en-GB" dirty="0"/>
              <a:t>] </a:t>
            </a:r>
            <a:r>
              <a:rPr lang="en-GB" dirty="0" err="1"/>
              <a:t>Perhitungan</a:t>
            </a:r>
            <a:r>
              <a:rPr lang="en-GB" dirty="0"/>
              <a:t> </a:t>
            </a:r>
            <a:r>
              <a:rPr lang="en-GB" dirty="0" err="1"/>
              <a:t>nutrisi</a:t>
            </a:r>
            <a:r>
              <a:rPr lang="en-GB" dirty="0"/>
              <a:t> </a:t>
            </a:r>
            <a:r>
              <a:rPr lang="en-GB" dirty="0" err="1"/>
              <a:t>harian</a:t>
            </a:r>
            <a:r>
              <a:rPr lang="en-GB" dirty="0"/>
              <a:t>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B3EC33F-4379-4272-9796-793690C649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4229" y="2148159"/>
            <a:ext cx="2619375" cy="17430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56BE6BB-E899-4DED-95AD-E371B38FC0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0240" y="402256"/>
            <a:ext cx="2876550" cy="159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6021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3FC56-A389-459E-8615-3F2C0D5EA8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8"/>
            <a:ext cx="2947482" cy="1810952"/>
          </a:xfrm>
        </p:spPr>
        <p:txBody>
          <a:bodyPr>
            <a:normAutofit fontScale="90000"/>
          </a:bodyPr>
          <a:lstStyle/>
          <a:p>
            <a:pPr algn="r"/>
            <a:r>
              <a:rPr lang="en-GB" dirty="0"/>
              <a:t>(</a:t>
            </a:r>
            <a:r>
              <a:rPr lang="en-GB" i="1" dirty="0"/>
              <a:t>self awareness</a:t>
            </a:r>
            <a:r>
              <a:rPr lang="en-GB" dirty="0"/>
              <a:t>: </a:t>
            </a:r>
            <a:r>
              <a:rPr lang="en-GB" dirty="0" err="1"/>
              <a:t>nutrisi</a:t>
            </a:r>
            <a:r>
              <a:rPr lang="en-GB" dirty="0"/>
              <a:t>) </a:t>
            </a:r>
            <a:br>
              <a:rPr lang="en-GB" dirty="0"/>
            </a:br>
            <a:r>
              <a:rPr lang="en-GB" dirty="0" err="1"/>
              <a:t>Aktivitas</a:t>
            </a:r>
            <a:r>
              <a:rPr lang="en-GB" dirty="0"/>
              <a:t> 6: </a:t>
            </a:r>
            <a:r>
              <a:rPr lang="en-GB" dirty="0" err="1"/>
              <a:t>Eksplorasi</a:t>
            </a:r>
            <a:r>
              <a:rPr lang="en-GB" dirty="0"/>
              <a:t> </a:t>
            </a:r>
            <a:r>
              <a:rPr lang="en-GB" dirty="0" err="1"/>
              <a:t>isu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46F0A1-DF18-4876-A45D-0B2CD63B2D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8559" y="633296"/>
            <a:ext cx="7820298" cy="3307919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Persiapan</a:t>
            </a:r>
            <a:r>
              <a:rPr lang="en-GB" sz="1200" b="1" dirty="0"/>
              <a:t>: 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/>
              <a:t>Guru dan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masing-masing </a:t>
            </a:r>
            <a:r>
              <a:rPr lang="en-GB" sz="1200" dirty="0" err="1"/>
              <a:t>mencari</a:t>
            </a:r>
            <a:r>
              <a:rPr lang="en-GB" sz="1200" dirty="0"/>
              <a:t> 2 </a:t>
            </a:r>
            <a:r>
              <a:rPr lang="en-GB" sz="1200" dirty="0" err="1"/>
              <a:t>contoh</a:t>
            </a:r>
            <a:r>
              <a:rPr lang="en-GB" sz="1200" dirty="0"/>
              <a:t> </a:t>
            </a:r>
            <a:r>
              <a:rPr lang="en-GB" sz="1200" dirty="0" err="1"/>
              <a:t>kasus</a:t>
            </a:r>
            <a:r>
              <a:rPr lang="en-GB" sz="1200" dirty="0"/>
              <a:t> status </a:t>
            </a:r>
            <a:r>
              <a:rPr lang="en-GB" sz="1200" dirty="0" err="1"/>
              <a:t>gizi</a:t>
            </a:r>
            <a:r>
              <a:rPr lang="en-GB" sz="1200" dirty="0"/>
              <a:t> yang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berupa</a:t>
            </a:r>
            <a:r>
              <a:rPr lang="en-GB" sz="1200" dirty="0"/>
              <a:t> </a:t>
            </a:r>
            <a:r>
              <a:rPr lang="en-GB" sz="1200" dirty="0" err="1"/>
              <a:t>obesitas</a:t>
            </a:r>
            <a:r>
              <a:rPr lang="en-GB" sz="1200" dirty="0"/>
              <a:t>, </a:t>
            </a:r>
            <a:r>
              <a:rPr lang="en-GB" sz="1200" dirty="0" err="1"/>
              <a:t>kurang</a:t>
            </a:r>
            <a:r>
              <a:rPr lang="en-GB" sz="1200" dirty="0"/>
              <a:t> </a:t>
            </a:r>
            <a:r>
              <a:rPr lang="en-GB" sz="1200" dirty="0" err="1"/>
              <a:t>gizi</a:t>
            </a:r>
            <a:r>
              <a:rPr lang="en-GB" sz="1200" dirty="0"/>
              <a:t> </a:t>
            </a:r>
            <a:r>
              <a:rPr lang="en-GB" sz="1200" dirty="0" err="1"/>
              <a:t>maupun</a:t>
            </a:r>
            <a:r>
              <a:rPr lang="en-GB" sz="1200" dirty="0"/>
              <a:t> normal.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/>
              <a:t>Guru </a:t>
            </a:r>
            <a:r>
              <a:rPr lang="en-GB" sz="1200" dirty="0" err="1"/>
              <a:t>menyediakan</a:t>
            </a:r>
            <a:r>
              <a:rPr lang="en-GB" sz="1200" dirty="0"/>
              <a:t> </a:t>
            </a:r>
            <a:r>
              <a:rPr lang="en-GB" sz="1200" dirty="0" err="1"/>
              <a:t>materi</a:t>
            </a:r>
            <a:r>
              <a:rPr lang="en-GB" sz="1200" dirty="0"/>
              <a:t> </a:t>
            </a:r>
            <a:r>
              <a:rPr lang="en-GB" sz="1200" dirty="0" err="1"/>
              <a:t>mengenai</a:t>
            </a:r>
            <a:r>
              <a:rPr lang="en-GB" sz="1200" dirty="0"/>
              <a:t> status </a:t>
            </a:r>
            <a:r>
              <a:rPr lang="en-GB" sz="1200" dirty="0" err="1"/>
              <a:t>gizi</a:t>
            </a:r>
            <a:r>
              <a:rPr lang="en-GB" sz="1200" dirty="0"/>
              <a:t> dan </a:t>
            </a:r>
            <a:r>
              <a:rPr lang="en-GB" sz="1200" dirty="0" err="1"/>
              <a:t>cara</a:t>
            </a:r>
            <a:r>
              <a:rPr lang="en-GB" sz="1200" dirty="0"/>
              <a:t> </a:t>
            </a:r>
            <a:r>
              <a:rPr lang="en-GB" sz="1200" dirty="0" err="1"/>
              <a:t>menentukkannya</a:t>
            </a:r>
            <a:r>
              <a:rPr lang="en-GB" sz="1200" dirty="0"/>
              <a:t>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2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Pelaksanaan</a:t>
            </a:r>
            <a:r>
              <a:rPr lang="en-GB" sz="1200" b="1" dirty="0"/>
              <a:t>: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membaca</a:t>
            </a:r>
            <a:r>
              <a:rPr lang="en-GB" sz="1200" dirty="0"/>
              <a:t> dan </a:t>
            </a:r>
            <a:r>
              <a:rPr lang="en-GB" sz="1200" dirty="0" err="1"/>
              <a:t>menyimak</a:t>
            </a:r>
            <a:r>
              <a:rPr lang="en-GB" sz="1200" dirty="0"/>
              <a:t> </a:t>
            </a:r>
            <a:r>
              <a:rPr lang="en-GB" sz="1200" dirty="0" err="1"/>
              <a:t>studi</a:t>
            </a:r>
            <a:r>
              <a:rPr lang="en-GB" sz="1200" dirty="0"/>
              <a:t> </a:t>
            </a:r>
            <a:r>
              <a:rPr lang="en-GB" sz="1200" dirty="0" err="1"/>
              <a:t>kasus</a:t>
            </a:r>
            <a:r>
              <a:rPr lang="en-GB" sz="1200" dirty="0"/>
              <a:t> yang </a:t>
            </a:r>
            <a:r>
              <a:rPr lang="en-GB" sz="1200" dirty="0" err="1"/>
              <a:t>sudah</a:t>
            </a:r>
            <a:r>
              <a:rPr lang="en-GB" sz="1200" dirty="0"/>
              <a:t> </a:t>
            </a:r>
            <a:r>
              <a:rPr lang="en-GB" sz="1200" dirty="0" err="1"/>
              <a:t>dicari</a:t>
            </a:r>
            <a:r>
              <a:rPr lang="en-GB" sz="1200" dirty="0"/>
              <a:t> </a:t>
            </a:r>
            <a:r>
              <a:rPr lang="en-GB" sz="1200" dirty="0" err="1"/>
              <a:t>sebelumnya</a:t>
            </a:r>
            <a:r>
              <a:rPr lang="en-GB" sz="1200" dirty="0"/>
              <a:t>. Guru </a:t>
            </a:r>
            <a:r>
              <a:rPr lang="en-GB" sz="1200" dirty="0" err="1"/>
              <a:t>memulai</a:t>
            </a:r>
            <a:r>
              <a:rPr lang="en-GB" sz="1200" dirty="0"/>
              <a:t> </a:t>
            </a:r>
            <a:r>
              <a:rPr lang="en-GB" sz="1200" dirty="0" err="1"/>
              <a:t>diskusi</a:t>
            </a:r>
            <a:r>
              <a:rPr lang="en-GB" sz="1200" dirty="0"/>
              <a:t> </a:t>
            </a:r>
            <a:r>
              <a:rPr lang="en-GB" sz="1200" dirty="0" err="1"/>
              <a:t>dengan</a:t>
            </a:r>
            <a:r>
              <a:rPr lang="en-GB" sz="1200" dirty="0"/>
              <a:t> </a:t>
            </a:r>
            <a:r>
              <a:rPr lang="en-GB" sz="1200" dirty="0" err="1"/>
              <a:t>beberapa</a:t>
            </a:r>
            <a:r>
              <a:rPr lang="en-GB" sz="1200" dirty="0"/>
              <a:t> </a:t>
            </a:r>
            <a:r>
              <a:rPr lang="en-GB" sz="1200" dirty="0" err="1"/>
              <a:t>pertanyaan</a:t>
            </a:r>
            <a:r>
              <a:rPr lang="en-GB" sz="1200" dirty="0"/>
              <a:t> </a:t>
            </a:r>
            <a:r>
              <a:rPr lang="en-GB" sz="1200" dirty="0" err="1"/>
              <a:t>berupa</a:t>
            </a:r>
            <a:endParaRPr lang="en-GB" sz="1200" dirty="0"/>
          </a:p>
          <a:p>
            <a:pPr marL="971550" lvl="1" indent="-514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Apakah</a:t>
            </a:r>
            <a:r>
              <a:rPr lang="en-GB" sz="1200" dirty="0"/>
              <a:t> </a:t>
            </a:r>
            <a:r>
              <a:rPr lang="en-GB" sz="1200" dirty="0" err="1"/>
              <a:t>berat</a:t>
            </a:r>
            <a:r>
              <a:rPr lang="en-GB" sz="1200" dirty="0"/>
              <a:t> badan dan </a:t>
            </a:r>
            <a:r>
              <a:rPr lang="en-GB" sz="1200" dirty="0" err="1"/>
              <a:t>tinggi</a:t>
            </a:r>
            <a:r>
              <a:rPr lang="en-GB" sz="1200" dirty="0"/>
              <a:t> badan </a:t>
            </a:r>
            <a:r>
              <a:rPr lang="en-GB" sz="1200" dirty="0" err="1"/>
              <a:t>seseorang</a:t>
            </a:r>
            <a:r>
              <a:rPr lang="en-GB" sz="1200" dirty="0"/>
              <a:t> </a:t>
            </a:r>
            <a:r>
              <a:rPr lang="en-GB" sz="1200" dirty="0" err="1"/>
              <a:t>menunjukkan</a:t>
            </a:r>
            <a:r>
              <a:rPr lang="en-GB" sz="1200" dirty="0"/>
              <a:t> status </a:t>
            </a:r>
            <a:r>
              <a:rPr lang="en-GB" sz="1200" dirty="0" err="1"/>
              <a:t>gizinya</a:t>
            </a:r>
            <a:r>
              <a:rPr lang="en-GB" sz="1200" dirty="0"/>
              <a:t>?</a:t>
            </a:r>
          </a:p>
          <a:p>
            <a:pPr marL="971550" lvl="1" indent="-514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/>
              <a:t>Parameter </a:t>
            </a:r>
            <a:r>
              <a:rPr lang="en-GB" sz="1200" dirty="0" err="1"/>
              <a:t>apa</a:t>
            </a:r>
            <a:r>
              <a:rPr lang="en-GB" sz="1200" dirty="0"/>
              <a:t> </a:t>
            </a:r>
            <a:r>
              <a:rPr lang="en-GB" sz="1200" dirty="0" err="1"/>
              <a:t>saja</a:t>
            </a:r>
            <a:r>
              <a:rPr lang="en-GB" sz="1200" dirty="0"/>
              <a:t> yang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menunjukkan</a:t>
            </a:r>
            <a:r>
              <a:rPr lang="en-GB" sz="1200" dirty="0"/>
              <a:t> status </a:t>
            </a:r>
            <a:r>
              <a:rPr lang="en-GB" sz="1200" dirty="0" err="1"/>
              <a:t>gizi</a:t>
            </a:r>
            <a:r>
              <a:rPr lang="en-GB" sz="1200" dirty="0"/>
              <a:t> </a:t>
            </a:r>
            <a:r>
              <a:rPr lang="en-GB" sz="1200" dirty="0" err="1"/>
              <a:t>seseorang</a:t>
            </a:r>
            <a:r>
              <a:rPr lang="en-GB" sz="1200" dirty="0"/>
              <a:t>?</a:t>
            </a:r>
          </a:p>
          <a:p>
            <a:pPr marL="971550" lvl="1" indent="-514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/>
              <a:t>Ada </a:t>
            </a:r>
            <a:r>
              <a:rPr lang="en-GB" sz="1200" dirty="0" err="1"/>
              <a:t>berapa</a:t>
            </a:r>
            <a:r>
              <a:rPr lang="en-GB" sz="1200" dirty="0"/>
              <a:t> </a:t>
            </a:r>
            <a:r>
              <a:rPr lang="en-GB" sz="1200" dirty="0" err="1"/>
              <a:t>tingkatan</a:t>
            </a:r>
            <a:r>
              <a:rPr lang="en-GB" sz="1200" dirty="0"/>
              <a:t> status </a:t>
            </a:r>
            <a:r>
              <a:rPr lang="en-GB" sz="1200" dirty="0" err="1"/>
              <a:t>gizi</a:t>
            </a:r>
            <a:r>
              <a:rPr lang="en-GB" sz="1200" dirty="0"/>
              <a:t>?</a:t>
            </a:r>
          </a:p>
          <a:p>
            <a:pPr marL="971550" lvl="1" indent="-514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Apakah</a:t>
            </a:r>
            <a:r>
              <a:rPr lang="en-GB" sz="1200" dirty="0"/>
              <a:t> </a:t>
            </a:r>
            <a:r>
              <a:rPr lang="en-GB" sz="1200" dirty="0" err="1"/>
              <a:t>berat</a:t>
            </a:r>
            <a:r>
              <a:rPr lang="en-GB" sz="1200" dirty="0"/>
              <a:t> badan ideal </a:t>
            </a:r>
            <a:r>
              <a:rPr lang="en-GB" sz="1200" dirty="0" err="1"/>
              <a:t>sama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semua</a:t>
            </a:r>
            <a:r>
              <a:rPr lang="en-GB" sz="1200" dirty="0"/>
              <a:t> orang?</a:t>
            </a:r>
          </a:p>
          <a:p>
            <a:pPr marL="971550" lvl="1" indent="-514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Apa</a:t>
            </a:r>
            <a:r>
              <a:rPr lang="en-GB" sz="1200" dirty="0"/>
              <a:t> </a:t>
            </a:r>
            <a:r>
              <a:rPr lang="en-GB" sz="1200" dirty="0" err="1"/>
              <a:t>saja</a:t>
            </a:r>
            <a:r>
              <a:rPr lang="en-GB" sz="1200" dirty="0"/>
              <a:t> yang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dilakukan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mencapai</a:t>
            </a:r>
            <a:r>
              <a:rPr lang="en-GB" sz="1200" dirty="0"/>
              <a:t> status </a:t>
            </a:r>
            <a:r>
              <a:rPr lang="en-GB" sz="1200" dirty="0" err="1"/>
              <a:t>gizi</a:t>
            </a:r>
            <a:r>
              <a:rPr lang="en-GB" sz="1200" dirty="0"/>
              <a:t> yang normal?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/>
              <a:t>Guru </a:t>
            </a:r>
            <a:r>
              <a:rPr lang="en-GB" sz="1200" dirty="0" err="1"/>
              <a:t>menjelaskan</a:t>
            </a:r>
            <a:r>
              <a:rPr lang="en-GB" sz="1200" dirty="0"/>
              <a:t> </a:t>
            </a:r>
            <a:r>
              <a:rPr lang="en-GB" sz="1200" dirty="0" err="1"/>
              <a:t>mengenai</a:t>
            </a:r>
            <a:r>
              <a:rPr lang="en-GB" sz="1200" dirty="0"/>
              <a:t> status </a:t>
            </a:r>
            <a:r>
              <a:rPr lang="en-GB" sz="1200" dirty="0" err="1"/>
              <a:t>gizi</a:t>
            </a:r>
            <a:r>
              <a:rPr lang="en-GB" sz="1200" dirty="0"/>
              <a:t> dan </a:t>
            </a:r>
            <a:r>
              <a:rPr lang="en-GB" sz="1200" dirty="0" err="1"/>
              <a:t>cara</a:t>
            </a:r>
            <a:r>
              <a:rPr lang="en-GB" sz="1200" dirty="0"/>
              <a:t> </a:t>
            </a:r>
            <a:r>
              <a:rPr lang="en-GB" sz="1200" dirty="0" err="1"/>
              <a:t>menentukan</a:t>
            </a:r>
            <a:r>
              <a:rPr lang="en-GB" sz="1200" dirty="0"/>
              <a:t> status </a:t>
            </a:r>
            <a:r>
              <a:rPr lang="en-GB" sz="1200" dirty="0" err="1"/>
              <a:t>gizi</a:t>
            </a:r>
            <a:r>
              <a:rPr lang="en-GB" sz="1200" dirty="0"/>
              <a:t> </a:t>
            </a:r>
          </a:p>
          <a:p>
            <a:pPr marL="0" indent="0">
              <a:buNone/>
            </a:pPr>
            <a:endParaRPr lang="en-GB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4D1319-F5AB-4C52-BFFD-7304FFAE342B}"/>
              </a:ext>
            </a:extLst>
          </p:cNvPr>
          <p:cNvSpPr txBox="1"/>
          <p:nvPr/>
        </p:nvSpPr>
        <p:spPr>
          <a:xfrm>
            <a:off x="199394" y="4847343"/>
            <a:ext cx="3054531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>
              <a:buNone/>
            </a:pPr>
            <a:r>
              <a:rPr lang="en-GB" sz="1400" dirty="0"/>
              <a:t>Peran guru : </a:t>
            </a:r>
            <a:r>
              <a:rPr lang="en-GB" sz="1400" dirty="0" err="1"/>
              <a:t>narasumber</a:t>
            </a:r>
            <a:r>
              <a:rPr lang="en-GB" sz="1400" dirty="0"/>
              <a:t> dan </a:t>
            </a:r>
            <a:r>
              <a:rPr lang="en-GB" sz="1400" dirty="0" err="1"/>
              <a:t>fasilitator</a:t>
            </a:r>
            <a:endParaRPr lang="en-GB" sz="1400" dirty="0"/>
          </a:p>
          <a:p>
            <a:pPr marL="0" indent="0" algn="r">
              <a:buNone/>
            </a:pPr>
            <a:r>
              <a:rPr lang="en-GB" sz="1400" dirty="0"/>
              <a:t>Waktu : 3 jam</a:t>
            </a:r>
          </a:p>
          <a:p>
            <a:pPr marL="0" indent="0" algn="r">
              <a:buNone/>
            </a:pPr>
            <a:r>
              <a:rPr lang="en-GB" sz="1400" dirty="0" err="1"/>
              <a:t>Materi</a:t>
            </a:r>
            <a:r>
              <a:rPr lang="en-GB" sz="1400" dirty="0"/>
              <a:t> : </a:t>
            </a:r>
            <a:r>
              <a:rPr lang="en-GB" sz="1400" dirty="0" err="1"/>
              <a:t>kertas</a:t>
            </a:r>
            <a:r>
              <a:rPr lang="en-GB" sz="1400" dirty="0"/>
              <a:t>, pen, </a:t>
            </a:r>
            <a:r>
              <a:rPr lang="en-GB" sz="1400" dirty="0" err="1"/>
              <a:t>timbangan</a:t>
            </a:r>
            <a:r>
              <a:rPr lang="en-GB" sz="1400" dirty="0"/>
              <a:t>, </a:t>
            </a:r>
            <a:r>
              <a:rPr lang="en-GB" sz="1400" dirty="0" err="1"/>
              <a:t>meteran</a:t>
            </a:r>
            <a:r>
              <a:rPr lang="en-GB" sz="1400" dirty="0"/>
              <a:t> (</a:t>
            </a:r>
            <a:r>
              <a:rPr lang="en-GB" sz="1400" dirty="0" err="1"/>
              <a:t>atau</a:t>
            </a:r>
            <a:r>
              <a:rPr lang="en-GB" sz="1400" dirty="0"/>
              <a:t> </a:t>
            </a:r>
            <a:r>
              <a:rPr lang="en-GB" sz="1400" dirty="0" err="1"/>
              <a:t>alat</a:t>
            </a:r>
            <a:r>
              <a:rPr lang="en-GB" sz="1400" dirty="0"/>
              <a:t> </a:t>
            </a:r>
            <a:r>
              <a:rPr lang="en-GB" sz="1400" dirty="0" err="1"/>
              <a:t>pengukur</a:t>
            </a:r>
            <a:r>
              <a:rPr lang="en-GB" sz="1400" dirty="0"/>
              <a:t> </a:t>
            </a:r>
            <a:r>
              <a:rPr lang="en-GB" sz="1400" dirty="0" err="1"/>
              <a:t>tinggi</a:t>
            </a:r>
            <a:r>
              <a:rPr lang="en-GB" sz="1400" dirty="0"/>
              <a:t> badan)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D96FAA-057D-4881-A605-6CFD947F88FF}"/>
              </a:ext>
            </a:extLst>
          </p:cNvPr>
          <p:cNvSpPr txBox="1"/>
          <p:nvPr/>
        </p:nvSpPr>
        <p:spPr>
          <a:xfrm>
            <a:off x="3718559" y="3549091"/>
            <a:ext cx="7820298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 err="1"/>
              <a:t>Tugas</a:t>
            </a:r>
            <a:r>
              <a:rPr lang="en-GB" sz="1200" b="1" dirty="0"/>
              <a:t> 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mencatat</a:t>
            </a:r>
            <a:r>
              <a:rPr lang="en-GB" sz="1200" dirty="0"/>
              <a:t> </a:t>
            </a:r>
            <a:r>
              <a:rPr lang="en-GB" sz="1200" dirty="0" err="1"/>
              <a:t>berat</a:t>
            </a:r>
            <a:r>
              <a:rPr lang="en-GB" sz="1200" dirty="0"/>
              <a:t> badan dan </a:t>
            </a:r>
            <a:r>
              <a:rPr lang="en-GB" sz="1200" dirty="0" err="1"/>
              <a:t>tinggi</a:t>
            </a:r>
            <a:r>
              <a:rPr lang="en-GB" sz="1200" dirty="0"/>
              <a:t> badan </a:t>
            </a:r>
            <a:r>
              <a:rPr lang="en-GB" sz="1200" dirty="0" err="1"/>
              <a:t>dari</a:t>
            </a:r>
            <a:r>
              <a:rPr lang="en-GB" sz="1200" dirty="0"/>
              <a:t> </a:t>
            </a:r>
            <a:r>
              <a:rPr lang="en-GB" sz="1200" dirty="0" err="1"/>
              <a:t>setiap</a:t>
            </a:r>
            <a:r>
              <a:rPr lang="en-GB" sz="1200" dirty="0"/>
              <a:t> </a:t>
            </a:r>
            <a:r>
              <a:rPr lang="en-GB" sz="1200" dirty="0" err="1"/>
              <a:t>anggota</a:t>
            </a:r>
            <a:r>
              <a:rPr lang="en-GB" sz="1200" dirty="0"/>
              <a:t> </a:t>
            </a:r>
            <a:r>
              <a:rPr lang="en-GB" sz="1200" dirty="0" err="1"/>
              <a:t>keluarga</a:t>
            </a:r>
            <a:r>
              <a:rPr lang="en-GB" sz="1200" dirty="0"/>
              <a:t> </a:t>
            </a:r>
            <a:r>
              <a:rPr lang="en-GB" sz="1200" dirty="0" err="1"/>
              <a:t>serta</a:t>
            </a:r>
            <a:r>
              <a:rPr lang="en-GB" sz="1200" dirty="0"/>
              <a:t> </a:t>
            </a:r>
            <a:r>
              <a:rPr lang="en-GB" sz="1200" dirty="0" err="1"/>
              <a:t>menghitung</a:t>
            </a:r>
            <a:r>
              <a:rPr lang="en-GB" sz="1200" dirty="0"/>
              <a:t> </a:t>
            </a:r>
            <a:r>
              <a:rPr lang="en-GB" sz="1200" dirty="0" err="1"/>
              <a:t>indeks</a:t>
            </a:r>
            <a:r>
              <a:rPr lang="en-GB" sz="1200" dirty="0"/>
              <a:t> </a:t>
            </a:r>
            <a:r>
              <a:rPr lang="en-GB" sz="1200" dirty="0" err="1"/>
              <a:t>massa</a:t>
            </a:r>
            <a:r>
              <a:rPr lang="en-GB" sz="1200" dirty="0"/>
              <a:t> </a:t>
            </a:r>
            <a:r>
              <a:rPr lang="en-GB" sz="1200" dirty="0" err="1"/>
              <a:t>tubuh</a:t>
            </a:r>
            <a:r>
              <a:rPr lang="en-GB" sz="1200" dirty="0"/>
              <a:t> dan </a:t>
            </a:r>
            <a:r>
              <a:rPr lang="en-GB" sz="1200" dirty="0" err="1"/>
              <a:t>menentukan</a:t>
            </a:r>
            <a:r>
              <a:rPr lang="en-GB" sz="1200" dirty="0"/>
              <a:t> status </a:t>
            </a:r>
            <a:r>
              <a:rPr lang="en-GB" sz="1200" dirty="0" err="1"/>
              <a:t>gizi</a:t>
            </a:r>
            <a:r>
              <a:rPr lang="en-GB" sz="1200" dirty="0"/>
              <a:t> </a:t>
            </a:r>
            <a:r>
              <a:rPr lang="en-GB" sz="1200" dirty="0" err="1"/>
              <a:t>anggota</a:t>
            </a:r>
            <a:r>
              <a:rPr lang="en-GB" sz="1200" dirty="0"/>
              <a:t> </a:t>
            </a:r>
            <a:r>
              <a:rPr lang="en-GB" sz="1200" dirty="0" err="1"/>
              <a:t>keluarganya</a:t>
            </a:r>
            <a:r>
              <a:rPr lang="en-GB" sz="1200" dirty="0"/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21958F-B086-4E6C-9FFE-3EECEB67D1E3}"/>
              </a:ext>
            </a:extLst>
          </p:cNvPr>
          <p:cNvSpPr txBox="1"/>
          <p:nvPr/>
        </p:nvSpPr>
        <p:spPr>
          <a:xfrm>
            <a:off x="3718559" y="5038481"/>
            <a:ext cx="7820298" cy="175432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 err="1">
                <a:solidFill>
                  <a:sysClr val="windowText" lastClr="000000"/>
                </a:solidFill>
              </a:rPr>
              <a:t>Referensi</a:t>
            </a:r>
            <a:r>
              <a:rPr lang="en-GB" sz="1200" b="1" dirty="0">
                <a:solidFill>
                  <a:sysClr val="windowText" lastClr="000000"/>
                </a:solidFill>
              </a:rPr>
              <a:t> </a:t>
            </a:r>
            <a:r>
              <a:rPr lang="en-GB" sz="1200" b="1" dirty="0" err="1">
                <a:solidFill>
                  <a:sysClr val="windowText" lastClr="000000"/>
                </a:solidFill>
              </a:rPr>
              <a:t>materi</a:t>
            </a:r>
            <a:r>
              <a:rPr lang="en-GB" sz="1200" b="1" dirty="0">
                <a:solidFill>
                  <a:sysClr val="windowText" lastClr="000000"/>
                </a:solidFill>
              </a:rPr>
              <a:t> :</a:t>
            </a:r>
          </a:p>
          <a:p>
            <a:pPr marL="228600" indent="-228600">
              <a:buAutoNum type="arabicPeriod"/>
            </a:pPr>
            <a:r>
              <a:rPr lang="en-GB" sz="1200" dirty="0">
                <a:solidFill>
                  <a:sysClr val="windowText" lastClr="00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https://hellosehat.com/nutrisi/tips-makan-sehat/cara-menghitung-indeks-massa-tubuh-body-mass-indeks/</a:t>
            </a:r>
            <a:endParaRPr lang="en-GB" sz="1200" dirty="0">
              <a:solidFill>
                <a:sysClr val="windowText" lastClr="000000"/>
              </a:solidFill>
            </a:endParaRPr>
          </a:p>
          <a:p>
            <a:pPr marL="228600" indent="-228600">
              <a:buAutoNum type="arabicPeriod"/>
            </a:pPr>
            <a:r>
              <a:rPr lang="en-GB" sz="1200" dirty="0">
                <a:solidFill>
                  <a:sysClr val="windowText" lastClr="000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https://www.halodoc.com/artikel/cara-hitung-berat-badan-ideal</a:t>
            </a:r>
            <a:endParaRPr lang="en-GB" sz="1200" dirty="0">
              <a:solidFill>
                <a:sysClr val="windowText" lastClr="000000"/>
              </a:solidFill>
            </a:endParaRPr>
          </a:p>
          <a:p>
            <a:endParaRPr lang="en-GB" sz="1200" dirty="0">
              <a:solidFill>
                <a:sysClr val="windowText" lastClr="000000"/>
              </a:solidFill>
            </a:endParaRPr>
          </a:p>
          <a:p>
            <a:r>
              <a:rPr lang="en-GB" sz="1200" b="1" dirty="0" err="1">
                <a:solidFill>
                  <a:sysClr val="windowText" lastClr="000000"/>
                </a:solidFill>
              </a:rPr>
              <a:t>Referensi</a:t>
            </a:r>
            <a:r>
              <a:rPr lang="en-GB" sz="1200" b="1" dirty="0">
                <a:solidFill>
                  <a:sysClr val="windowText" lastClr="000000"/>
                </a:solidFill>
              </a:rPr>
              <a:t> </a:t>
            </a:r>
            <a:r>
              <a:rPr lang="en-GB" sz="1200" b="1" dirty="0" err="1">
                <a:solidFill>
                  <a:sysClr val="windowText" lastClr="000000"/>
                </a:solidFill>
              </a:rPr>
              <a:t>contoh</a:t>
            </a:r>
            <a:r>
              <a:rPr lang="en-GB" sz="1200" b="1" dirty="0">
                <a:solidFill>
                  <a:sysClr val="windowText" lastClr="000000"/>
                </a:solidFill>
              </a:rPr>
              <a:t> </a:t>
            </a:r>
            <a:r>
              <a:rPr lang="en-GB" sz="1200" b="1" dirty="0" err="1">
                <a:solidFill>
                  <a:sysClr val="windowText" lastClr="000000"/>
                </a:solidFill>
              </a:rPr>
              <a:t>kasus</a:t>
            </a:r>
            <a:r>
              <a:rPr lang="en-GB" sz="1200" b="1" dirty="0">
                <a:solidFill>
                  <a:sysClr val="windowText" lastClr="000000"/>
                </a:solidFill>
              </a:rPr>
              <a:t> :</a:t>
            </a:r>
          </a:p>
          <a:p>
            <a:pPr marL="228600" indent="-228600">
              <a:buAutoNum type="arabicPeriod"/>
            </a:pPr>
            <a:r>
              <a:rPr lang="en-GB" sz="1200" dirty="0">
                <a:solidFill>
                  <a:sysClr val="windowText" lastClr="0000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https://inionline.id/2018/05/kasus-obesitas-pada-anak-di-indonesia-telah-menjadi-fenomena-yang-memprihatinkan/</a:t>
            </a:r>
            <a:endParaRPr lang="en-GB" sz="1200" dirty="0">
              <a:solidFill>
                <a:sysClr val="windowText" lastClr="000000"/>
              </a:solidFill>
            </a:endParaRPr>
          </a:p>
          <a:p>
            <a:pPr marL="228600" indent="-228600">
              <a:buAutoNum type="arabicPeriod"/>
            </a:pPr>
            <a:r>
              <a:rPr lang="en-GB" sz="1200" dirty="0">
                <a:solidFill>
                  <a:sysClr val="windowText" lastClr="00000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https://health.kompas.com/read/2020/08/13/093102768/3-masalah-gizi-pada-remaja-yang-sering-dijumpai-dan-cara-mengatasinya?page=all</a:t>
            </a:r>
            <a:endParaRPr lang="en-GB" sz="1200" dirty="0">
              <a:solidFill>
                <a:sysClr val="windowText" lastClr="000000"/>
              </a:solidFill>
            </a:endParaRPr>
          </a:p>
          <a:p>
            <a:pPr marL="228600" indent="-228600">
              <a:buAutoNum type="arabicPeriod"/>
            </a:pPr>
            <a:r>
              <a:rPr lang="en-GB" sz="1200" dirty="0">
                <a:solidFill>
                  <a:sysClr val="windowText" lastClr="00000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https://sehatnegeriku.kemkes.go.id/baca/rilis-media/20180515/4025903/kenali-masalah-gizi-ancam-remaja-indonesia/</a:t>
            </a:r>
            <a:endParaRPr lang="en-GB" sz="1200" dirty="0">
              <a:solidFill>
                <a:sysClr val="windowText" lastClr="00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E33554-EF60-4687-BA01-196FE1701AAD}"/>
              </a:ext>
            </a:extLst>
          </p:cNvPr>
          <p:cNvSpPr txBox="1"/>
          <p:nvPr/>
        </p:nvSpPr>
        <p:spPr>
          <a:xfrm>
            <a:off x="3718559" y="4293786"/>
            <a:ext cx="7820298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/>
              <a:t>Saran </a:t>
            </a:r>
            <a:r>
              <a:rPr lang="en-GB" sz="1200" b="1" dirty="0" err="1"/>
              <a:t>untuk</a:t>
            </a:r>
            <a:r>
              <a:rPr lang="en-GB" sz="1200" b="1" dirty="0"/>
              <a:t> </a:t>
            </a:r>
            <a:r>
              <a:rPr lang="en-GB" sz="1200" b="1" dirty="0" err="1"/>
              <a:t>sekolah</a:t>
            </a:r>
            <a:r>
              <a:rPr lang="en-GB" sz="1200" b="1" dirty="0"/>
              <a:t>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Dari </a:t>
            </a:r>
            <a:r>
              <a:rPr lang="en-GB" sz="1200" dirty="0" err="1"/>
              <a:t>pihak</a:t>
            </a:r>
            <a:r>
              <a:rPr lang="en-GB" sz="1200" dirty="0"/>
              <a:t> </a:t>
            </a:r>
            <a:r>
              <a:rPr lang="en-GB" sz="1200" dirty="0" err="1"/>
              <a:t>sekolah</a:t>
            </a:r>
            <a:r>
              <a:rPr lang="en-GB" sz="1200" dirty="0"/>
              <a:t> </a:t>
            </a:r>
            <a:r>
              <a:rPr lang="en-GB" sz="1200" dirty="0" err="1"/>
              <a:t>sebaiknya</a:t>
            </a:r>
            <a:r>
              <a:rPr lang="en-GB" sz="1200" dirty="0"/>
              <a:t> </a:t>
            </a:r>
            <a:r>
              <a:rPr lang="en-GB" sz="1200" dirty="0" err="1"/>
              <a:t>memiliki</a:t>
            </a:r>
            <a:r>
              <a:rPr lang="en-GB" sz="1200" dirty="0"/>
              <a:t> </a:t>
            </a:r>
            <a:r>
              <a:rPr lang="en-GB" sz="1200" dirty="0" err="1"/>
              <a:t>timbangan</a:t>
            </a:r>
            <a:r>
              <a:rPr lang="en-GB" sz="1200" dirty="0"/>
              <a:t> dan </a:t>
            </a:r>
            <a:r>
              <a:rPr lang="en-GB" sz="1200" dirty="0" err="1"/>
              <a:t>meteran</a:t>
            </a:r>
            <a:r>
              <a:rPr lang="en-GB" sz="1200" dirty="0"/>
              <a:t> yang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dipakai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 err="1"/>
              <a:t>Sekolah</a:t>
            </a:r>
            <a:r>
              <a:rPr lang="en-GB" sz="1200" dirty="0"/>
              <a:t>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meminjamkan</a:t>
            </a:r>
            <a:r>
              <a:rPr lang="en-GB" sz="1200" dirty="0"/>
              <a:t> </a:t>
            </a:r>
            <a:r>
              <a:rPr lang="en-GB" sz="1200" dirty="0" err="1"/>
              <a:t>timbangan</a:t>
            </a:r>
            <a:r>
              <a:rPr lang="en-GB" sz="1200" dirty="0"/>
              <a:t> dan </a:t>
            </a:r>
            <a:r>
              <a:rPr lang="en-GB" sz="1200" dirty="0" err="1"/>
              <a:t>meteran</a:t>
            </a:r>
            <a:r>
              <a:rPr lang="en-GB" sz="1200" dirty="0"/>
              <a:t> </a:t>
            </a:r>
            <a:r>
              <a:rPr lang="en-GB" sz="1200" dirty="0" err="1"/>
              <a:t>bagi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yang </a:t>
            </a:r>
            <a:r>
              <a:rPr lang="en-GB" sz="1200" dirty="0" err="1"/>
              <a:t>tidak</a:t>
            </a:r>
            <a:r>
              <a:rPr lang="en-GB" sz="1200" dirty="0"/>
              <a:t> </a:t>
            </a:r>
            <a:r>
              <a:rPr lang="en-GB" sz="1200" dirty="0" err="1"/>
              <a:t>memilikinya</a:t>
            </a:r>
            <a:r>
              <a:rPr lang="en-GB" sz="1200" dirty="0"/>
              <a:t> </a:t>
            </a:r>
            <a:r>
              <a:rPr lang="en-GB" sz="1200" dirty="0" err="1"/>
              <a:t>dirumah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9189799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71F47-A5CA-4CE3-A8E2-D93E5D1F0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694" y="338077"/>
            <a:ext cx="2947482" cy="1924163"/>
          </a:xfrm>
        </p:spPr>
        <p:txBody>
          <a:bodyPr/>
          <a:lstStyle/>
          <a:p>
            <a:r>
              <a:rPr lang="en-GB" dirty="0"/>
              <a:t>Lembar </a:t>
            </a:r>
            <a:r>
              <a:rPr lang="en-GB" dirty="0" err="1"/>
              <a:t>tugas</a:t>
            </a:r>
            <a:endParaRPr lang="en-GB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596B9689-88BB-4CAD-838B-AEE6E488D35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6362666"/>
              </p:ext>
            </p:extLst>
          </p:nvPr>
        </p:nvGraphicFramePr>
        <p:xfrm>
          <a:off x="3581400" y="2596606"/>
          <a:ext cx="8088087" cy="3551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393">
                  <a:extLst>
                    <a:ext uri="{9D8B030D-6E8A-4147-A177-3AD203B41FA5}">
                      <a16:colId xmlns:a16="http://schemas.microsoft.com/office/drawing/2014/main" val="3463358544"/>
                    </a:ext>
                  </a:extLst>
                </a:gridCol>
                <a:gridCol w="1658489">
                  <a:extLst>
                    <a:ext uri="{9D8B030D-6E8A-4147-A177-3AD203B41FA5}">
                      <a16:colId xmlns:a16="http://schemas.microsoft.com/office/drawing/2014/main" val="998813280"/>
                    </a:ext>
                  </a:extLst>
                </a:gridCol>
                <a:gridCol w="1155441">
                  <a:extLst>
                    <a:ext uri="{9D8B030D-6E8A-4147-A177-3AD203B41FA5}">
                      <a16:colId xmlns:a16="http://schemas.microsoft.com/office/drawing/2014/main" val="3546547223"/>
                    </a:ext>
                  </a:extLst>
                </a:gridCol>
                <a:gridCol w="1155441">
                  <a:extLst>
                    <a:ext uri="{9D8B030D-6E8A-4147-A177-3AD203B41FA5}">
                      <a16:colId xmlns:a16="http://schemas.microsoft.com/office/drawing/2014/main" val="650347743"/>
                    </a:ext>
                  </a:extLst>
                </a:gridCol>
                <a:gridCol w="1155441">
                  <a:extLst>
                    <a:ext uri="{9D8B030D-6E8A-4147-A177-3AD203B41FA5}">
                      <a16:colId xmlns:a16="http://schemas.microsoft.com/office/drawing/2014/main" val="3674142788"/>
                    </a:ext>
                  </a:extLst>
                </a:gridCol>
                <a:gridCol w="1155441">
                  <a:extLst>
                    <a:ext uri="{9D8B030D-6E8A-4147-A177-3AD203B41FA5}">
                      <a16:colId xmlns:a16="http://schemas.microsoft.com/office/drawing/2014/main" val="4294088792"/>
                    </a:ext>
                  </a:extLst>
                </a:gridCol>
                <a:gridCol w="1155441">
                  <a:extLst>
                    <a:ext uri="{9D8B030D-6E8A-4147-A177-3AD203B41FA5}">
                      <a16:colId xmlns:a16="http://schemas.microsoft.com/office/drawing/2014/main" val="2264107824"/>
                    </a:ext>
                  </a:extLst>
                </a:gridCol>
              </a:tblGrid>
              <a:tr h="92517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No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Anggota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keluarga</a:t>
                      </a:r>
                      <a:r>
                        <a:rPr lang="en-GB" dirty="0"/>
                        <a:t>/ </a:t>
                      </a:r>
                      <a:r>
                        <a:rPr lang="en-GB" dirty="0" err="1"/>
                        <a:t>teman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BB (kg)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TB (cm)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IMT (kg/m2)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Status </a:t>
                      </a:r>
                      <a:r>
                        <a:rPr lang="en-GB" dirty="0" err="1"/>
                        <a:t>gizi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BB Ideal (kg)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3085818"/>
                  </a:ext>
                </a:extLst>
              </a:tr>
              <a:tr h="37521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ayah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170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27.6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Obese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58561467"/>
                  </a:ext>
                </a:extLst>
              </a:tr>
              <a:tr h="37521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ibu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19.5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normal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38826843"/>
                  </a:ext>
                </a:extLst>
              </a:tr>
              <a:tr h="37521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Saya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155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18.7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normal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49.5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4146806"/>
                  </a:ext>
                </a:extLst>
              </a:tr>
              <a:tr h="375210"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78019727"/>
                  </a:ext>
                </a:extLst>
              </a:tr>
              <a:tr h="375210"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19638100"/>
                  </a:ext>
                </a:extLst>
              </a:tr>
              <a:tr h="375210"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48011954"/>
                  </a:ext>
                </a:extLst>
              </a:tr>
              <a:tr h="375210"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61287974"/>
                  </a:ext>
                </a:extLst>
              </a:tr>
            </a:tbl>
          </a:graphicData>
        </a:graphic>
      </p:graphicFrame>
      <p:sp>
        <p:nvSpPr>
          <p:cNvPr id="5" name="Title 1">
            <a:extLst>
              <a:ext uri="{FF2B5EF4-FFF2-40B4-BE49-F238E27FC236}">
                <a16:creationId xmlns:a16="http://schemas.microsoft.com/office/drawing/2014/main" id="{D78FA222-4ED4-46AB-A8BC-78BB96A31071}"/>
              </a:ext>
            </a:extLst>
          </p:cNvPr>
          <p:cNvSpPr txBox="1">
            <a:spLocks/>
          </p:cNvSpPr>
          <p:nvPr/>
        </p:nvSpPr>
        <p:spPr>
          <a:xfrm>
            <a:off x="0" y="1958905"/>
            <a:ext cx="3500582" cy="236038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GB" b="1" dirty="0" err="1">
                <a:solidFill>
                  <a:schemeClr val="tx1"/>
                </a:solidFill>
              </a:rPr>
              <a:t>Glosarium</a:t>
            </a:r>
            <a:endParaRPr lang="en-GB" b="1" dirty="0">
              <a:solidFill>
                <a:schemeClr val="tx1"/>
              </a:solidFill>
            </a:endParaRPr>
          </a:p>
          <a:p>
            <a:pPr algn="just">
              <a:lnSpc>
                <a:spcPct val="120000"/>
              </a:lnSpc>
            </a:pPr>
            <a:endParaRPr lang="en-GB" dirty="0"/>
          </a:p>
          <a:p>
            <a:pPr algn="just">
              <a:lnSpc>
                <a:spcPct val="120000"/>
              </a:lnSpc>
            </a:pP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Indeks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massa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tubuh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adalah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metrik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stkamur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yang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digunakan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untuk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menentukan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siapa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saja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yang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masuk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dalam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golongan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berat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badan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sehat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dan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tidak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sehat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.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Indeks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massa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tubuh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alias BMI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membandingkan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berat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badan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kamu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dengan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tinggi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badan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kamu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,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dihitung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dengan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membagi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berat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badan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dalam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kilogram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dengan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tinggi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badan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dalam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 meter </a:t>
            </a:r>
            <a:r>
              <a:rPr lang="en-GB" b="0" i="0" dirty="0" err="1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kuadrat</a:t>
            </a:r>
            <a:r>
              <a:rPr lang="en-GB" b="0" i="0" dirty="0">
                <a:solidFill>
                  <a:srgbClr val="262626"/>
                </a:solidFill>
                <a:effectLst/>
                <a:latin typeface="Open Sans" panose="020B0606030504020204" pitchFamily="34" charset="0"/>
              </a:rPr>
              <a:t>.</a:t>
            </a:r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BDD5FC3-9C58-4A1B-AE45-5CF03F258AC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419"/>
          <a:stretch/>
        </p:blipFill>
        <p:spPr>
          <a:xfrm>
            <a:off x="0" y="4319290"/>
            <a:ext cx="3592645" cy="18760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A441236-0E81-4020-8D97-05F25EAF8BE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8594" b="19249"/>
          <a:stretch/>
        </p:blipFill>
        <p:spPr>
          <a:xfrm>
            <a:off x="6296739" y="338077"/>
            <a:ext cx="3028950" cy="78989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A30BA7B-8E42-4A4C-978F-2FFEB7A3B81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785" t="31365" r="36286" b="50000"/>
          <a:stretch/>
        </p:blipFill>
        <p:spPr>
          <a:xfrm>
            <a:off x="4815839" y="1079223"/>
            <a:ext cx="5990750" cy="1397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0965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66E7C-C1BA-416B-8CD2-0725816B8D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2202837"/>
          </a:xfrm>
        </p:spPr>
        <p:txBody>
          <a:bodyPr>
            <a:normAutofit fontScale="90000"/>
          </a:bodyPr>
          <a:lstStyle/>
          <a:p>
            <a:pPr algn="r"/>
            <a:r>
              <a:rPr lang="en-GB" dirty="0"/>
              <a:t>(</a:t>
            </a:r>
            <a:r>
              <a:rPr lang="en-GB" i="1" dirty="0"/>
              <a:t>self awareness</a:t>
            </a:r>
            <a:r>
              <a:rPr lang="en-GB" dirty="0"/>
              <a:t>: </a:t>
            </a:r>
            <a:r>
              <a:rPr lang="en-GB" dirty="0" err="1"/>
              <a:t>nutrisi</a:t>
            </a:r>
            <a:r>
              <a:rPr lang="en-GB" dirty="0"/>
              <a:t>)</a:t>
            </a:r>
            <a:br>
              <a:rPr lang="en-GB" dirty="0"/>
            </a:br>
            <a:r>
              <a:rPr lang="en-GB" dirty="0"/>
              <a:t> </a:t>
            </a:r>
            <a:r>
              <a:rPr lang="en-GB" dirty="0" err="1"/>
              <a:t>Aktivitas</a:t>
            </a:r>
            <a:r>
              <a:rPr lang="en-GB" dirty="0"/>
              <a:t> 7:</a:t>
            </a:r>
            <a:br>
              <a:rPr lang="en-GB" dirty="0"/>
            </a:br>
            <a:r>
              <a:rPr lang="en-GB" dirty="0"/>
              <a:t> </a:t>
            </a:r>
            <a:r>
              <a:rPr lang="en-GB" dirty="0" err="1"/>
              <a:t>Observasi</a:t>
            </a:r>
            <a:r>
              <a:rPr lang="en-GB" dirty="0"/>
              <a:t> dan </a:t>
            </a:r>
            <a:r>
              <a:rPr lang="en-GB" dirty="0" err="1"/>
              <a:t>diskusi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E07286-8E98-421C-8B84-D05A6C8126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8559" y="424028"/>
            <a:ext cx="5921830" cy="31250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Pelaksanaan</a:t>
            </a:r>
            <a:r>
              <a:rPr lang="en-GB" sz="1200" b="1" dirty="0"/>
              <a:t>:</a:t>
            </a:r>
          </a:p>
          <a:p>
            <a:pPr marL="514350" indent="-51435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diajak</a:t>
            </a:r>
            <a:r>
              <a:rPr lang="en-GB" sz="1200" dirty="0"/>
              <a:t>  </a:t>
            </a:r>
            <a:r>
              <a:rPr lang="en-GB" sz="1200" dirty="0" err="1"/>
              <a:t>mengelilingi</a:t>
            </a:r>
            <a:r>
              <a:rPr lang="en-GB" sz="1200" dirty="0"/>
              <a:t> </a:t>
            </a:r>
            <a:r>
              <a:rPr lang="en-GB" sz="1200" dirty="0" err="1"/>
              <a:t>lingkungan</a:t>
            </a:r>
            <a:r>
              <a:rPr lang="en-GB" sz="1200" dirty="0"/>
              <a:t> </a:t>
            </a:r>
            <a:r>
              <a:rPr lang="en-GB" sz="1200" dirty="0" err="1"/>
              <a:t>sekolah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mencari</a:t>
            </a:r>
            <a:r>
              <a:rPr lang="en-GB" sz="1200" dirty="0"/>
              <a:t> </a:t>
            </a:r>
            <a:r>
              <a:rPr lang="en-GB" sz="1200" dirty="0" err="1"/>
              <a:t>jenis</a:t>
            </a:r>
            <a:r>
              <a:rPr lang="en-GB" sz="1200" dirty="0"/>
              <a:t> </a:t>
            </a:r>
            <a:r>
              <a:rPr lang="en-GB" sz="1200" dirty="0" err="1"/>
              <a:t>jajanan</a:t>
            </a:r>
            <a:r>
              <a:rPr lang="en-GB" sz="1200" dirty="0"/>
              <a:t> </a:t>
            </a:r>
            <a:r>
              <a:rPr lang="en-GB" sz="1200" dirty="0" err="1"/>
              <a:t>apa</a:t>
            </a:r>
            <a:r>
              <a:rPr lang="en-GB" sz="1200" dirty="0"/>
              <a:t> </a:t>
            </a:r>
            <a:r>
              <a:rPr lang="en-GB" sz="1200" dirty="0" err="1"/>
              <a:t>saja</a:t>
            </a:r>
            <a:r>
              <a:rPr lang="en-GB" sz="1200" dirty="0"/>
              <a:t> yang </a:t>
            </a:r>
            <a:r>
              <a:rPr lang="en-GB" sz="1200" dirty="0" err="1"/>
              <a:t>dijual</a:t>
            </a:r>
            <a:r>
              <a:rPr lang="en-GB" sz="1200" dirty="0"/>
              <a:t> </a:t>
            </a:r>
            <a:r>
              <a:rPr lang="en-GB" sz="1200" dirty="0" err="1"/>
              <a:t>dilingkungan</a:t>
            </a:r>
            <a:r>
              <a:rPr lang="en-GB" sz="1200" dirty="0"/>
              <a:t> </a:t>
            </a:r>
            <a:r>
              <a:rPr lang="en-GB" sz="1200" dirty="0" err="1"/>
              <a:t>sekolah</a:t>
            </a:r>
            <a:r>
              <a:rPr lang="en-GB" sz="1200" dirty="0"/>
              <a:t> (</a:t>
            </a:r>
            <a:r>
              <a:rPr lang="en-GB" sz="1200" dirty="0" err="1"/>
              <a:t>berupa</a:t>
            </a:r>
            <a:r>
              <a:rPr lang="en-GB" sz="1200" dirty="0"/>
              <a:t> </a:t>
            </a:r>
            <a:r>
              <a:rPr lang="en-GB" sz="1200" dirty="0" err="1"/>
              <a:t>jajanan</a:t>
            </a:r>
            <a:r>
              <a:rPr lang="en-GB" sz="1200" dirty="0"/>
              <a:t> </a:t>
            </a:r>
            <a:r>
              <a:rPr lang="en-GB" sz="1200" dirty="0" err="1"/>
              <a:t>depan</a:t>
            </a:r>
            <a:r>
              <a:rPr lang="en-GB" sz="1200" dirty="0"/>
              <a:t> </a:t>
            </a:r>
            <a:r>
              <a:rPr lang="en-GB" sz="1200" dirty="0" err="1"/>
              <a:t>sekolah</a:t>
            </a:r>
            <a:r>
              <a:rPr lang="en-GB" sz="1200" dirty="0"/>
              <a:t> </a:t>
            </a:r>
            <a:r>
              <a:rPr lang="en-GB" sz="1200" dirty="0" err="1"/>
              <a:t>atau</a:t>
            </a:r>
            <a:r>
              <a:rPr lang="en-GB" sz="1200" dirty="0"/>
              <a:t> </a:t>
            </a:r>
            <a:r>
              <a:rPr lang="en-GB" sz="1200" dirty="0" err="1"/>
              <a:t>kantin</a:t>
            </a:r>
            <a:r>
              <a:rPr lang="en-GB" sz="1200" dirty="0"/>
              <a:t> </a:t>
            </a:r>
            <a:r>
              <a:rPr lang="en-GB" sz="1200" dirty="0" err="1"/>
              <a:t>sekolah</a:t>
            </a:r>
            <a:r>
              <a:rPr lang="en-GB" sz="1200" dirty="0"/>
              <a:t>)</a:t>
            </a:r>
          </a:p>
          <a:p>
            <a:pPr marL="514350" indent="-51435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mengamati</a:t>
            </a:r>
            <a:r>
              <a:rPr lang="en-GB" sz="1200" dirty="0"/>
              <a:t> </a:t>
            </a:r>
            <a:r>
              <a:rPr lang="en-GB" sz="1200" dirty="0" err="1"/>
              <a:t>kondisi</a:t>
            </a:r>
            <a:r>
              <a:rPr lang="en-GB" sz="1200" dirty="0"/>
              <a:t> </a:t>
            </a:r>
            <a:r>
              <a:rPr lang="en-GB" sz="1200" dirty="0" err="1"/>
              <a:t>tempat</a:t>
            </a:r>
            <a:r>
              <a:rPr lang="en-GB" sz="1200" dirty="0"/>
              <a:t> </a:t>
            </a:r>
            <a:r>
              <a:rPr lang="en-GB" sz="1200" dirty="0" err="1"/>
              <a:t>jualan</a:t>
            </a:r>
            <a:r>
              <a:rPr lang="en-GB" sz="1200" dirty="0"/>
              <a:t> </a:t>
            </a:r>
            <a:r>
              <a:rPr lang="en-GB" sz="1200" dirty="0" err="1"/>
              <a:t>makanan</a:t>
            </a:r>
            <a:r>
              <a:rPr lang="en-GB" sz="1200" dirty="0"/>
              <a:t>, </a:t>
            </a:r>
            <a:r>
              <a:rPr lang="en-GB" sz="1200" dirty="0" err="1"/>
              <a:t>apakah</a:t>
            </a:r>
            <a:r>
              <a:rPr lang="en-GB" sz="1200" dirty="0"/>
              <a:t> </a:t>
            </a:r>
            <a:r>
              <a:rPr lang="en-GB" sz="1200" dirty="0" err="1"/>
              <a:t>bersih</a:t>
            </a:r>
            <a:r>
              <a:rPr lang="en-GB" sz="1200" dirty="0"/>
              <a:t> </a:t>
            </a:r>
            <a:r>
              <a:rPr lang="en-GB" sz="1200" dirty="0" err="1"/>
              <a:t>atau</a:t>
            </a:r>
            <a:r>
              <a:rPr lang="en-GB" sz="1200" dirty="0"/>
              <a:t> </a:t>
            </a:r>
            <a:r>
              <a:rPr lang="en-GB" sz="1200" dirty="0" err="1"/>
              <a:t>tidak</a:t>
            </a:r>
            <a:endParaRPr lang="en-GB" sz="1200" dirty="0"/>
          </a:p>
          <a:p>
            <a:pPr marL="514350" indent="-51435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mengisi</a:t>
            </a:r>
            <a:r>
              <a:rPr lang="en-GB" sz="1200" dirty="0"/>
              <a:t> </a:t>
            </a:r>
            <a:r>
              <a:rPr lang="en-GB" sz="1200" dirty="0" err="1"/>
              <a:t>lembar</a:t>
            </a:r>
            <a:r>
              <a:rPr lang="en-GB" sz="1200" dirty="0"/>
              <a:t> </a:t>
            </a:r>
            <a:r>
              <a:rPr lang="en-GB" sz="1200" dirty="0" err="1"/>
              <a:t>observasi</a:t>
            </a:r>
            <a:r>
              <a:rPr lang="en-GB" sz="1200" dirty="0"/>
              <a:t> </a:t>
            </a:r>
            <a:r>
              <a:rPr lang="en-GB" sz="1200" dirty="0" err="1"/>
              <a:t>berupa</a:t>
            </a:r>
            <a:r>
              <a:rPr lang="en-GB" sz="1200" dirty="0"/>
              <a:t> </a:t>
            </a:r>
            <a:r>
              <a:rPr lang="en-GB" sz="1200" dirty="0" err="1"/>
              <a:t>jenis</a:t>
            </a:r>
            <a:r>
              <a:rPr lang="en-GB" sz="1200" dirty="0"/>
              <a:t> </a:t>
            </a:r>
            <a:r>
              <a:rPr lang="en-GB" sz="1200" dirty="0" err="1"/>
              <a:t>jajanan</a:t>
            </a:r>
            <a:r>
              <a:rPr lang="en-GB" sz="1200" dirty="0"/>
              <a:t> </a:t>
            </a:r>
            <a:r>
              <a:rPr lang="en-GB" sz="1200" dirty="0" err="1"/>
              <a:t>apa</a:t>
            </a:r>
            <a:r>
              <a:rPr lang="en-GB" sz="1200" dirty="0"/>
              <a:t> </a:t>
            </a:r>
            <a:r>
              <a:rPr lang="en-GB" sz="1200" dirty="0" err="1"/>
              <a:t>saja</a:t>
            </a:r>
            <a:r>
              <a:rPr lang="en-GB" sz="1200" dirty="0"/>
              <a:t> yang </a:t>
            </a:r>
            <a:r>
              <a:rPr lang="en-GB" sz="1200" dirty="0" err="1"/>
              <a:t>dijual</a:t>
            </a:r>
            <a:r>
              <a:rPr lang="en-GB" sz="1200" dirty="0"/>
              <a:t>, </a:t>
            </a:r>
            <a:r>
              <a:rPr lang="en-GB" sz="1200" dirty="0" err="1"/>
              <a:t>komposisi</a:t>
            </a:r>
            <a:r>
              <a:rPr lang="en-GB" sz="1200" dirty="0"/>
              <a:t> </a:t>
            </a:r>
            <a:r>
              <a:rPr lang="en-GB" sz="1200" dirty="0" err="1"/>
              <a:t>dari</a:t>
            </a:r>
            <a:r>
              <a:rPr lang="en-GB" sz="1200" dirty="0"/>
              <a:t> </a:t>
            </a:r>
            <a:r>
              <a:rPr lang="en-GB" sz="1200" dirty="0" err="1"/>
              <a:t>setiap</a:t>
            </a:r>
            <a:r>
              <a:rPr lang="en-GB" sz="1200" dirty="0"/>
              <a:t> </a:t>
            </a:r>
            <a:r>
              <a:rPr lang="en-GB" sz="1200" dirty="0" err="1"/>
              <a:t>jajanan</a:t>
            </a:r>
            <a:r>
              <a:rPr lang="en-GB" sz="1200" dirty="0"/>
              <a:t> </a:t>
            </a:r>
            <a:r>
              <a:rPr lang="en-GB" sz="1200" dirty="0" err="1"/>
              <a:t>atau</a:t>
            </a:r>
            <a:r>
              <a:rPr lang="en-GB" sz="1200" dirty="0"/>
              <a:t> </a:t>
            </a:r>
            <a:r>
              <a:rPr lang="en-GB" sz="1200" dirty="0" err="1"/>
              <a:t>makanan</a:t>
            </a:r>
            <a:r>
              <a:rPr lang="en-GB" sz="1200" dirty="0"/>
              <a:t> yang </a:t>
            </a:r>
            <a:r>
              <a:rPr lang="en-GB" sz="1200" dirty="0" err="1"/>
              <a:t>dijual</a:t>
            </a:r>
            <a:r>
              <a:rPr lang="en-GB" sz="1200" dirty="0"/>
              <a:t>.</a:t>
            </a:r>
          </a:p>
          <a:p>
            <a:pPr marL="514350" indent="-51435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berdiskusi</a:t>
            </a:r>
            <a:r>
              <a:rPr lang="en-GB" sz="1200" dirty="0"/>
              <a:t> </a:t>
            </a:r>
            <a:r>
              <a:rPr lang="en-GB" sz="1200" dirty="0" err="1"/>
              <a:t>dengan</a:t>
            </a:r>
            <a:r>
              <a:rPr lang="en-GB" sz="1200" dirty="0"/>
              <a:t> </a:t>
            </a:r>
            <a:r>
              <a:rPr lang="en-GB" sz="1200" dirty="0" err="1"/>
              <a:t>teman</a:t>
            </a:r>
            <a:r>
              <a:rPr lang="en-GB" sz="1200" dirty="0"/>
              <a:t> </a:t>
            </a:r>
            <a:r>
              <a:rPr lang="en-GB" sz="1200" dirty="0" err="1"/>
              <a:t>secara</a:t>
            </a:r>
            <a:r>
              <a:rPr lang="en-GB" sz="1200" dirty="0"/>
              <a:t> </a:t>
            </a:r>
            <a:r>
              <a:rPr lang="en-GB" sz="1200" dirty="0" err="1"/>
              <a:t>berkelompok</a:t>
            </a:r>
            <a:endParaRPr lang="en-GB" sz="1200" dirty="0"/>
          </a:p>
          <a:p>
            <a:pPr marL="514350" indent="-51435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/>
              <a:t>Guru </a:t>
            </a:r>
            <a:r>
              <a:rPr lang="en-GB" sz="1200" dirty="0" err="1"/>
              <a:t>menanyakan</a:t>
            </a:r>
            <a:r>
              <a:rPr lang="en-GB" sz="1200" dirty="0"/>
              <a:t> </a:t>
            </a:r>
            <a:r>
              <a:rPr lang="en-GB" sz="1200" dirty="0" err="1"/>
              <a:t>kepada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apakah</a:t>
            </a:r>
            <a:r>
              <a:rPr lang="en-GB" sz="1200" dirty="0"/>
              <a:t> </a:t>
            </a:r>
            <a:r>
              <a:rPr lang="en-GB" sz="1200" dirty="0" err="1"/>
              <a:t>makanan</a:t>
            </a:r>
            <a:r>
              <a:rPr lang="en-GB" sz="1200" dirty="0"/>
              <a:t> yang </a:t>
            </a:r>
            <a:r>
              <a:rPr lang="en-GB" sz="1200" dirty="0" err="1"/>
              <a:t>dijual</a:t>
            </a:r>
            <a:r>
              <a:rPr lang="en-GB" sz="1200" dirty="0"/>
              <a:t> di </a:t>
            </a:r>
            <a:r>
              <a:rPr lang="en-GB" sz="1200" dirty="0" err="1"/>
              <a:t>lingkungan</a:t>
            </a:r>
            <a:r>
              <a:rPr lang="en-GB" sz="1200" dirty="0"/>
              <a:t> </a:t>
            </a:r>
            <a:r>
              <a:rPr lang="en-GB" sz="1200" dirty="0" err="1"/>
              <a:t>sekolah</a:t>
            </a:r>
            <a:r>
              <a:rPr lang="en-GB" sz="1200" dirty="0"/>
              <a:t> </a:t>
            </a:r>
            <a:r>
              <a:rPr lang="en-GB" sz="1200" dirty="0" err="1"/>
              <a:t>sehat</a:t>
            </a:r>
            <a:r>
              <a:rPr lang="en-GB" sz="1200" dirty="0"/>
              <a:t> </a:t>
            </a:r>
            <a:r>
              <a:rPr lang="en-GB" sz="1200" dirty="0" err="1"/>
              <a:t>atau</a:t>
            </a:r>
            <a:r>
              <a:rPr lang="en-GB" sz="1200" dirty="0"/>
              <a:t> </a:t>
            </a:r>
            <a:r>
              <a:rPr lang="en-GB" sz="1200" dirty="0" err="1"/>
              <a:t>tidak</a:t>
            </a:r>
            <a:r>
              <a:rPr lang="en-GB" sz="1200" dirty="0"/>
              <a:t>.</a:t>
            </a:r>
          </a:p>
          <a:p>
            <a:pPr marL="514350" indent="-51435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 err="1"/>
              <a:t>Dengan</a:t>
            </a:r>
            <a:r>
              <a:rPr lang="en-GB" sz="1200" dirty="0"/>
              <a:t> </a:t>
            </a:r>
            <a:r>
              <a:rPr lang="en-GB" sz="1200" dirty="0" err="1"/>
              <a:t>pertanyaan</a:t>
            </a:r>
            <a:r>
              <a:rPr lang="en-GB" sz="1200" dirty="0"/>
              <a:t> </a:t>
            </a:r>
            <a:r>
              <a:rPr lang="en-GB" sz="1200" dirty="0" err="1"/>
              <a:t>tersebut</a:t>
            </a:r>
            <a:r>
              <a:rPr lang="en-GB" sz="1200" dirty="0"/>
              <a:t>,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dipicu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memberikan</a:t>
            </a:r>
            <a:r>
              <a:rPr lang="en-GB" sz="1200" dirty="0"/>
              <a:t> </a:t>
            </a:r>
            <a:r>
              <a:rPr lang="en-GB" sz="1200" dirty="0" err="1"/>
              <a:t>hasil</a:t>
            </a:r>
            <a:r>
              <a:rPr lang="en-GB" sz="1200" dirty="0"/>
              <a:t> </a:t>
            </a:r>
            <a:r>
              <a:rPr lang="en-GB" sz="1200" dirty="0" err="1"/>
              <a:t>pemikiran</a:t>
            </a:r>
            <a:r>
              <a:rPr lang="en-GB" sz="1200" dirty="0"/>
              <a:t> </a:t>
            </a:r>
            <a:r>
              <a:rPr lang="en-GB" sz="1200" dirty="0" err="1"/>
              <a:t>mereka</a:t>
            </a:r>
            <a:r>
              <a:rPr lang="en-GB" sz="1200" dirty="0"/>
              <a:t> </a:t>
            </a:r>
            <a:r>
              <a:rPr lang="en-GB" sz="1200" dirty="0" err="1"/>
              <a:t>mengenai</a:t>
            </a:r>
            <a:r>
              <a:rPr lang="en-GB" sz="1200" dirty="0"/>
              <a:t> </a:t>
            </a:r>
            <a:r>
              <a:rPr lang="en-GB" sz="1200" dirty="0" err="1"/>
              <a:t>makanan</a:t>
            </a:r>
            <a:r>
              <a:rPr lang="en-GB" sz="1200" dirty="0"/>
              <a:t> </a:t>
            </a:r>
            <a:r>
              <a:rPr lang="en-GB" sz="1200" dirty="0" err="1"/>
              <a:t>sehat</a:t>
            </a:r>
            <a:endParaRPr lang="en-GB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D14A05-7598-449B-8830-4436B53BE68F}"/>
              </a:ext>
            </a:extLst>
          </p:cNvPr>
          <p:cNvSpPr txBox="1"/>
          <p:nvPr/>
        </p:nvSpPr>
        <p:spPr>
          <a:xfrm>
            <a:off x="844731" y="4624141"/>
            <a:ext cx="250589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dirty="0"/>
              <a:t>Peran guru : </a:t>
            </a:r>
            <a:r>
              <a:rPr lang="en-GB" dirty="0" err="1"/>
              <a:t>fasilitator</a:t>
            </a:r>
            <a:endParaRPr lang="en-GB" dirty="0"/>
          </a:p>
          <a:p>
            <a:pPr algn="r"/>
            <a:r>
              <a:rPr lang="en-GB" dirty="0"/>
              <a:t>Waktu : 4 jam</a:t>
            </a:r>
          </a:p>
          <a:p>
            <a:pPr algn="r"/>
            <a:r>
              <a:rPr lang="en-GB" dirty="0" err="1"/>
              <a:t>Materi</a:t>
            </a:r>
            <a:r>
              <a:rPr lang="en-GB" dirty="0"/>
              <a:t> : </a:t>
            </a:r>
            <a:r>
              <a:rPr lang="en-GB" dirty="0" err="1"/>
              <a:t>kertas</a:t>
            </a:r>
            <a:r>
              <a:rPr lang="en-GB" dirty="0"/>
              <a:t>, pen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149F58-C991-4DC4-BAB4-3E30021807CD}"/>
              </a:ext>
            </a:extLst>
          </p:cNvPr>
          <p:cNvSpPr txBox="1"/>
          <p:nvPr/>
        </p:nvSpPr>
        <p:spPr>
          <a:xfrm>
            <a:off x="3718559" y="3549091"/>
            <a:ext cx="7820298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 err="1"/>
              <a:t>Tugas</a:t>
            </a:r>
            <a:r>
              <a:rPr lang="en-GB" sz="1200" b="1" dirty="0"/>
              <a:t> 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mencari</a:t>
            </a:r>
            <a:r>
              <a:rPr lang="en-GB" sz="1200" dirty="0"/>
              <a:t> dan </a:t>
            </a:r>
            <a:r>
              <a:rPr lang="en-GB" sz="1200" dirty="0" err="1"/>
              <a:t>menghitung</a:t>
            </a:r>
            <a:r>
              <a:rPr lang="en-GB" sz="1200" dirty="0"/>
              <a:t> </a:t>
            </a:r>
            <a:r>
              <a:rPr lang="en-GB" sz="1200" dirty="0" err="1"/>
              <a:t>perkiraan</a:t>
            </a:r>
            <a:r>
              <a:rPr lang="en-GB" sz="1200" dirty="0"/>
              <a:t> </a:t>
            </a:r>
            <a:r>
              <a:rPr lang="en-GB" sz="1200" dirty="0" err="1"/>
              <a:t>kalori</a:t>
            </a:r>
            <a:r>
              <a:rPr lang="en-GB" sz="1200" dirty="0"/>
              <a:t> </a:t>
            </a:r>
            <a:r>
              <a:rPr lang="en-GB" sz="1200" dirty="0" err="1"/>
              <a:t>setiap</a:t>
            </a:r>
            <a:r>
              <a:rPr lang="en-GB" sz="1200" dirty="0"/>
              <a:t> </a:t>
            </a:r>
            <a:r>
              <a:rPr lang="en-GB" sz="1200" dirty="0" err="1"/>
              <a:t>jajanan</a:t>
            </a:r>
            <a:r>
              <a:rPr lang="en-GB" sz="1200" dirty="0"/>
              <a:t> yang </a:t>
            </a:r>
            <a:r>
              <a:rPr lang="en-GB" sz="1200" dirty="0" err="1"/>
              <a:t>mereka</a:t>
            </a:r>
            <a:r>
              <a:rPr lang="en-GB" sz="1200" dirty="0"/>
              <a:t> </a:t>
            </a:r>
            <a:r>
              <a:rPr lang="en-GB" sz="1200" dirty="0" err="1"/>
              <a:t>tuliskan</a:t>
            </a:r>
            <a:endParaRPr lang="en-GB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C4A884-BE15-49A7-A914-BA8987275580}"/>
              </a:ext>
            </a:extLst>
          </p:cNvPr>
          <p:cNvSpPr txBox="1"/>
          <p:nvPr/>
        </p:nvSpPr>
        <p:spPr>
          <a:xfrm>
            <a:off x="3718559" y="4206701"/>
            <a:ext cx="7820298" cy="138499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/>
              <a:t>Saran </a:t>
            </a:r>
            <a:r>
              <a:rPr lang="en-GB" sz="1200" b="1" dirty="0" err="1"/>
              <a:t>untuk</a:t>
            </a:r>
            <a:r>
              <a:rPr lang="en-GB" sz="1200" b="1" dirty="0"/>
              <a:t> </a:t>
            </a:r>
            <a:r>
              <a:rPr lang="en-GB" sz="1200" b="1" dirty="0" err="1"/>
              <a:t>sekolah</a:t>
            </a:r>
            <a:r>
              <a:rPr lang="en-GB" sz="1200" b="1" dirty="0"/>
              <a:t>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 err="1"/>
              <a:t>Apabila</a:t>
            </a:r>
            <a:r>
              <a:rPr lang="en-GB" sz="1200" dirty="0"/>
              <a:t> </a:t>
            </a:r>
            <a:r>
              <a:rPr lang="en-GB" sz="1200" dirty="0" err="1"/>
              <a:t>disekitar</a:t>
            </a:r>
            <a:r>
              <a:rPr lang="en-GB" sz="1200" dirty="0"/>
              <a:t> </a:t>
            </a:r>
            <a:r>
              <a:rPr lang="en-GB" sz="1200" dirty="0" err="1"/>
              <a:t>sekolah</a:t>
            </a:r>
            <a:r>
              <a:rPr lang="en-GB" sz="1200" dirty="0"/>
              <a:t> </a:t>
            </a:r>
            <a:r>
              <a:rPr lang="en-GB" sz="1200" dirty="0" err="1"/>
              <a:t>tidak</a:t>
            </a:r>
            <a:r>
              <a:rPr lang="en-GB" sz="1200" dirty="0"/>
              <a:t> </a:t>
            </a:r>
            <a:r>
              <a:rPr lang="en-GB" sz="1200" dirty="0" err="1"/>
              <a:t>ada</a:t>
            </a:r>
            <a:r>
              <a:rPr lang="en-GB" sz="1200" dirty="0"/>
              <a:t> </a:t>
            </a:r>
            <a:r>
              <a:rPr lang="en-GB" sz="1200" dirty="0" err="1"/>
              <a:t>kantin</a:t>
            </a:r>
            <a:r>
              <a:rPr lang="en-GB" sz="1200" dirty="0"/>
              <a:t> </a:t>
            </a:r>
            <a:r>
              <a:rPr lang="en-GB" sz="1200" dirty="0" err="1"/>
              <a:t>atau</a:t>
            </a:r>
            <a:r>
              <a:rPr lang="en-GB" sz="1200" dirty="0"/>
              <a:t> </a:t>
            </a:r>
            <a:r>
              <a:rPr lang="en-GB" sz="1200" dirty="0" err="1"/>
              <a:t>penjual</a:t>
            </a:r>
            <a:r>
              <a:rPr lang="en-GB" sz="1200" dirty="0"/>
              <a:t> </a:t>
            </a:r>
            <a:r>
              <a:rPr lang="en-GB" sz="1200" dirty="0" err="1"/>
              <a:t>jajanan</a:t>
            </a:r>
            <a:r>
              <a:rPr lang="en-GB" sz="1200" dirty="0"/>
              <a:t>, guru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menanyakan</a:t>
            </a:r>
            <a:r>
              <a:rPr lang="en-GB" sz="1200" dirty="0"/>
              <a:t> </a:t>
            </a:r>
            <a:r>
              <a:rPr lang="en-GB" sz="1200" dirty="0" err="1"/>
              <a:t>jajanan</a:t>
            </a:r>
            <a:r>
              <a:rPr lang="en-GB" sz="1200" dirty="0"/>
              <a:t> </a:t>
            </a:r>
            <a:r>
              <a:rPr lang="en-GB" sz="1200" dirty="0" err="1"/>
              <a:t>apa</a:t>
            </a:r>
            <a:r>
              <a:rPr lang="en-GB" sz="1200" dirty="0"/>
              <a:t> </a:t>
            </a:r>
            <a:r>
              <a:rPr lang="en-GB" sz="1200" dirty="0" err="1"/>
              <a:t>saya</a:t>
            </a:r>
            <a:r>
              <a:rPr lang="en-GB" sz="1200" dirty="0"/>
              <a:t> yang </a:t>
            </a:r>
            <a:r>
              <a:rPr lang="en-GB" sz="1200" dirty="0" err="1"/>
              <a:t>disukai</a:t>
            </a:r>
            <a:r>
              <a:rPr lang="en-GB" sz="1200" dirty="0"/>
              <a:t> oleh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, </a:t>
            </a:r>
            <a:r>
              <a:rPr lang="en-GB" sz="1200" dirty="0" err="1"/>
              <a:t>kemudian</a:t>
            </a:r>
            <a:r>
              <a:rPr lang="en-GB" sz="1200" dirty="0"/>
              <a:t> </a:t>
            </a:r>
            <a:r>
              <a:rPr lang="en-GB" sz="1200" dirty="0" err="1"/>
              <a:t>menuliskannya</a:t>
            </a:r>
            <a:r>
              <a:rPr lang="en-GB" sz="1200" dirty="0"/>
              <a:t> </a:t>
            </a:r>
            <a:r>
              <a:rPr lang="en-GB" sz="1200" dirty="0" err="1"/>
              <a:t>sesuai</a:t>
            </a:r>
            <a:r>
              <a:rPr lang="en-GB" sz="1200" dirty="0"/>
              <a:t> </a:t>
            </a:r>
            <a:r>
              <a:rPr lang="en-GB" sz="1200" dirty="0" err="1"/>
              <a:t>dengan</a:t>
            </a:r>
            <a:r>
              <a:rPr lang="en-GB" sz="1200" dirty="0"/>
              <a:t> format </a:t>
            </a:r>
            <a:r>
              <a:rPr lang="en-GB" sz="1200" dirty="0" err="1"/>
              <a:t>lembar</a:t>
            </a:r>
            <a:r>
              <a:rPr lang="en-GB" sz="1200" dirty="0"/>
              <a:t> </a:t>
            </a:r>
            <a:r>
              <a:rPr lang="en-GB" sz="1200" dirty="0" err="1"/>
              <a:t>observasi</a:t>
            </a:r>
            <a:endParaRPr lang="en-GB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 err="1"/>
              <a:t>Apabila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tidak</a:t>
            </a:r>
            <a:r>
              <a:rPr lang="en-GB" sz="1200" dirty="0"/>
              <a:t> </a:t>
            </a:r>
            <a:r>
              <a:rPr lang="en-GB" sz="1200" dirty="0" err="1"/>
              <a:t>memiliki</a:t>
            </a:r>
            <a:r>
              <a:rPr lang="en-GB" sz="1200" dirty="0"/>
              <a:t> </a:t>
            </a:r>
            <a:r>
              <a:rPr lang="en-GB" sz="1200" dirty="0" err="1"/>
              <a:t>akses</a:t>
            </a:r>
            <a:r>
              <a:rPr lang="en-GB" sz="1200" dirty="0"/>
              <a:t> internet, guru </a:t>
            </a:r>
            <a:r>
              <a:rPr lang="en-GB" sz="1200" dirty="0" err="1"/>
              <a:t>sebaiknya</a:t>
            </a:r>
            <a:r>
              <a:rPr lang="en-GB" sz="1200" dirty="0"/>
              <a:t> </a:t>
            </a:r>
            <a:r>
              <a:rPr lang="en-GB" sz="1200" dirty="0" err="1"/>
              <a:t>mencari</a:t>
            </a:r>
            <a:r>
              <a:rPr lang="en-GB" sz="1200" dirty="0"/>
              <a:t> dan </a:t>
            </a:r>
            <a:r>
              <a:rPr lang="en-GB" sz="1200" dirty="0" err="1"/>
              <a:t>mencetak</a:t>
            </a:r>
            <a:r>
              <a:rPr lang="en-GB" sz="1200" dirty="0"/>
              <a:t>/</a:t>
            </a:r>
            <a:r>
              <a:rPr lang="en-GB" sz="1200" dirty="0" err="1"/>
              <a:t>menulis</a:t>
            </a:r>
            <a:r>
              <a:rPr lang="en-GB" sz="1200" dirty="0"/>
              <a:t> </a:t>
            </a:r>
            <a:r>
              <a:rPr lang="en-GB" sz="1200" dirty="0" err="1"/>
              <a:t>jenis</a:t>
            </a:r>
            <a:r>
              <a:rPr lang="en-GB" sz="1200" dirty="0"/>
              <a:t> </a:t>
            </a:r>
            <a:r>
              <a:rPr lang="en-GB" sz="1200" dirty="0" err="1"/>
              <a:t>bahan</a:t>
            </a:r>
            <a:r>
              <a:rPr lang="en-GB" sz="1200" dirty="0"/>
              <a:t> </a:t>
            </a:r>
            <a:r>
              <a:rPr lang="en-GB" sz="1200" dirty="0" err="1"/>
              <a:t>makanan</a:t>
            </a:r>
            <a:r>
              <a:rPr lang="en-GB" sz="1200" dirty="0"/>
              <a:t> </a:t>
            </a:r>
            <a:r>
              <a:rPr lang="en-GB" sz="1200" dirty="0" err="1"/>
              <a:t>beserta</a:t>
            </a:r>
            <a:r>
              <a:rPr lang="en-GB" sz="1200" dirty="0"/>
              <a:t> </a:t>
            </a:r>
            <a:r>
              <a:rPr lang="en-GB" sz="1200" dirty="0" err="1"/>
              <a:t>kalorinya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dibagikan</a:t>
            </a:r>
            <a:r>
              <a:rPr lang="en-GB" sz="1200" dirty="0"/>
              <a:t> </a:t>
            </a:r>
            <a:r>
              <a:rPr lang="en-GB" sz="1200" dirty="0" err="1"/>
              <a:t>kepada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 err="1"/>
              <a:t>Bagi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yang </a:t>
            </a:r>
            <a:r>
              <a:rPr lang="en-GB" sz="1200" dirty="0" err="1"/>
              <a:t>memiliki</a:t>
            </a:r>
            <a:r>
              <a:rPr lang="en-GB" sz="1200" dirty="0"/>
              <a:t> </a:t>
            </a:r>
            <a:r>
              <a:rPr lang="en-GB" sz="1200" dirty="0" err="1"/>
              <a:t>akses</a:t>
            </a:r>
            <a:r>
              <a:rPr lang="en-GB" sz="1200" dirty="0"/>
              <a:t> internet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menggunakan</a:t>
            </a:r>
            <a:r>
              <a:rPr lang="en-GB" sz="1200" dirty="0"/>
              <a:t> </a:t>
            </a:r>
            <a:r>
              <a:rPr lang="en-GB" sz="1200" dirty="0" err="1"/>
              <a:t>aplikasi</a:t>
            </a:r>
            <a:r>
              <a:rPr lang="en-GB" sz="1200" dirty="0"/>
              <a:t> </a:t>
            </a:r>
            <a:r>
              <a:rPr lang="en-GB" sz="1200" dirty="0" err="1"/>
              <a:t>kalori</a:t>
            </a:r>
            <a:r>
              <a:rPr lang="en-GB" sz="1200" dirty="0"/>
              <a:t> </a:t>
            </a:r>
            <a:r>
              <a:rPr lang="en-GB" sz="1200" dirty="0" err="1"/>
              <a:t>makanan</a:t>
            </a:r>
            <a:r>
              <a:rPr lang="en-GB" sz="1200" dirty="0"/>
              <a:t> yang </a:t>
            </a:r>
            <a:r>
              <a:rPr lang="en-GB" sz="1200" dirty="0" err="1"/>
              <a:t>ada</a:t>
            </a:r>
            <a:r>
              <a:rPr lang="en-GB" sz="1200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 err="1"/>
              <a:t>Penulisan</a:t>
            </a:r>
            <a:r>
              <a:rPr lang="en-GB" sz="1200" dirty="0"/>
              <a:t> </a:t>
            </a:r>
            <a:r>
              <a:rPr lang="en-GB" sz="1200" dirty="0" err="1"/>
              <a:t>kuantitas</a:t>
            </a:r>
            <a:r>
              <a:rPr lang="en-GB" sz="1200" dirty="0"/>
              <a:t> </a:t>
            </a:r>
            <a:r>
              <a:rPr lang="en-GB" sz="1200" dirty="0" err="1"/>
              <a:t>bahan</a:t>
            </a:r>
            <a:r>
              <a:rPr lang="en-GB" sz="1200" dirty="0"/>
              <a:t> </a:t>
            </a:r>
            <a:r>
              <a:rPr lang="en-GB" sz="1200" dirty="0" err="1"/>
              <a:t>makanan</a:t>
            </a:r>
            <a:r>
              <a:rPr lang="en-GB" sz="1200" dirty="0"/>
              <a:t>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diperkirakan</a:t>
            </a:r>
            <a:r>
              <a:rPr lang="en-GB" sz="1200" dirty="0"/>
              <a:t> </a:t>
            </a:r>
            <a:r>
              <a:rPr lang="en-GB" sz="1200" dirty="0" err="1"/>
              <a:t>saja</a:t>
            </a:r>
            <a:r>
              <a:rPr lang="en-GB" sz="1200" dirty="0"/>
              <a:t> (</a:t>
            </a:r>
            <a:r>
              <a:rPr lang="en-GB" sz="1200" dirty="0" err="1"/>
              <a:t>tidak</a:t>
            </a:r>
            <a:r>
              <a:rPr lang="en-GB" sz="1200" dirty="0"/>
              <a:t> </a:t>
            </a:r>
            <a:r>
              <a:rPr lang="en-GB" sz="1200" dirty="0" err="1"/>
              <a:t>harus</a:t>
            </a:r>
            <a:r>
              <a:rPr lang="en-GB" sz="1200" dirty="0"/>
              <a:t> </a:t>
            </a:r>
            <a:r>
              <a:rPr lang="en-GB" sz="1200" dirty="0" err="1"/>
              <a:t>ditimbang</a:t>
            </a:r>
            <a:r>
              <a:rPr lang="en-GB" sz="1200" dirty="0"/>
              <a:t> </a:t>
            </a:r>
            <a:r>
              <a:rPr lang="en-GB" sz="1200" dirty="0" err="1"/>
              <a:t>sedemikian</a:t>
            </a:r>
            <a:r>
              <a:rPr lang="en-GB" sz="1200" dirty="0"/>
              <a:t> </a:t>
            </a:r>
            <a:r>
              <a:rPr lang="en-GB" sz="1200" dirty="0" err="1"/>
              <a:t>rupa</a:t>
            </a:r>
            <a:r>
              <a:rPr lang="en-GB" sz="1200" dirty="0"/>
              <a:t>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B39514-E84B-4534-87FB-43945417AA5D}"/>
              </a:ext>
            </a:extLst>
          </p:cNvPr>
          <p:cNvSpPr txBox="1"/>
          <p:nvPr/>
        </p:nvSpPr>
        <p:spPr>
          <a:xfrm>
            <a:off x="3718559" y="5787641"/>
            <a:ext cx="7820298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 err="1">
                <a:solidFill>
                  <a:sysClr val="windowText" lastClr="000000"/>
                </a:solidFill>
              </a:rPr>
              <a:t>Referensi</a:t>
            </a:r>
            <a:r>
              <a:rPr lang="en-GB" sz="1200" b="1" dirty="0">
                <a:solidFill>
                  <a:sysClr val="windowText" lastClr="000000"/>
                </a:solidFill>
              </a:rPr>
              <a:t> </a:t>
            </a:r>
            <a:r>
              <a:rPr lang="en-GB" sz="1200" b="1" dirty="0" err="1">
                <a:solidFill>
                  <a:sysClr val="windowText" lastClr="000000"/>
                </a:solidFill>
              </a:rPr>
              <a:t>materi</a:t>
            </a:r>
            <a:r>
              <a:rPr lang="en-GB" sz="1200" b="1" dirty="0">
                <a:solidFill>
                  <a:sysClr val="windowText" lastClr="000000"/>
                </a:solidFill>
              </a:rPr>
              <a:t> :</a:t>
            </a:r>
          </a:p>
          <a:p>
            <a:pPr marL="228600" indent="-228600">
              <a:buAutoNum type="arabicPeriod"/>
            </a:pPr>
            <a:r>
              <a:rPr lang="en-GB" sz="1200" dirty="0">
                <a:solidFill>
                  <a:sysClr val="windowText" lastClr="00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https://www.fatsecret.co.id/Diary.aspx?pa=fjs/</a:t>
            </a:r>
            <a:endParaRPr lang="en-GB" sz="1200" dirty="0">
              <a:solidFill>
                <a:sysClr val="windowText" lastClr="000000"/>
              </a:solidFill>
            </a:endParaRPr>
          </a:p>
          <a:p>
            <a:pPr marL="228600" indent="-228600">
              <a:buAutoNum type="arabicPeriod"/>
            </a:pPr>
            <a:r>
              <a:rPr lang="en-GB" sz="1200" dirty="0">
                <a:solidFill>
                  <a:sysClr val="windowText" lastClr="000000"/>
                </a:solidFill>
              </a:rPr>
              <a:t>https://www.honestdocs.id/tabel-kalori-makanan-dan-minuman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726AB3-BBC3-4239-88B7-8CD13CA0E6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823" r="6586"/>
          <a:stretch/>
        </p:blipFill>
        <p:spPr>
          <a:xfrm>
            <a:off x="9535887" y="710780"/>
            <a:ext cx="2656114" cy="2441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5151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C69BE-EFBC-4A79-8221-28A2646C9A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2403997"/>
            <a:ext cx="2947482" cy="1715157"/>
          </a:xfrm>
        </p:spPr>
        <p:txBody>
          <a:bodyPr/>
          <a:lstStyle/>
          <a:p>
            <a:pPr algn="r"/>
            <a:r>
              <a:rPr lang="en-GB" dirty="0"/>
              <a:t>[</a:t>
            </a:r>
            <a:r>
              <a:rPr lang="en-GB" dirty="0" err="1"/>
              <a:t>Contoh</a:t>
            </a:r>
            <a:r>
              <a:rPr lang="en-GB" dirty="0"/>
              <a:t>]</a:t>
            </a:r>
            <a:br>
              <a:rPr lang="en-GB" dirty="0"/>
            </a:br>
            <a:r>
              <a:rPr lang="en-GB" dirty="0"/>
              <a:t>Lembar </a:t>
            </a:r>
            <a:r>
              <a:rPr lang="en-GB" dirty="0" err="1"/>
              <a:t>observasi</a:t>
            </a:r>
            <a:endParaRPr lang="en-GB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37917B7B-9BBA-45C5-AFB5-F5EB387FC8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011180"/>
              </p:ext>
            </p:extLst>
          </p:nvPr>
        </p:nvGraphicFramePr>
        <p:xfrm>
          <a:off x="3657600" y="798972"/>
          <a:ext cx="7794171" cy="5534376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22515">
                  <a:extLst>
                    <a:ext uri="{9D8B030D-6E8A-4147-A177-3AD203B41FA5}">
                      <a16:colId xmlns:a16="http://schemas.microsoft.com/office/drawing/2014/main" val="2030857751"/>
                    </a:ext>
                  </a:extLst>
                </a:gridCol>
                <a:gridCol w="1335659">
                  <a:extLst>
                    <a:ext uri="{9D8B030D-6E8A-4147-A177-3AD203B41FA5}">
                      <a16:colId xmlns:a16="http://schemas.microsoft.com/office/drawing/2014/main" val="1132599751"/>
                    </a:ext>
                  </a:extLst>
                </a:gridCol>
                <a:gridCol w="2038910">
                  <a:extLst>
                    <a:ext uri="{9D8B030D-6E8A-4147-A177-3AD203B41FA5}">
                      <a16:colId xmlns:a16="http://schemas.microsoft.com/office/drawing/2014/main" val="3290842045"/>
                    </a:ext>
                  </a:extLst>
                </a:gridCol>
                <a:gridCol w="1299029">
                  <a:extLst>
                    <a:ext uri="{9D8B030D-6E8A-4147-A177-3AD203B41FA5}">
                      <a16:colId xmlns:a16="http://schemas.microsoft.com/office/drawing/2014/main" val="662865469"/>
                    </a:ext>
                  </a:extLst>
                </a:gridCol>
                <a:gridCol w="1299029">
                  <a:extLst>
                    <a:ext uri="{9D8B030D-6E8A-4147-A177-3AD203B41FA5}">
                      <a16:colId xmlns:a16="http://schemas.microsoft.com/office/drawing/2014/main" val="584086254"/>
                    </a:ext>
                  </a:extLst>
                </a:gridCol>
                <a:gridCol w="1299029">
                  <a:extLst>
                    <a:ext uri="{9D8B030D-6E8A-4147-A177-3AD203B41FA5}">
                      <a16:colId xmlns:a16="http://schemas.microsoft.com/office/drawing/2014/main" val="1218160250"/>
                    </a:ext>
                  </a:extLst>
                </a:gridCol>
              </a:tblGrid>
              <a:tr h="638350">
                <a:tc>
                  <a:txBody>
                    <a:bodyPr/>
                    <a:lstStyle/>
                    <a:p>
                      <a:r>
                        <a:rPr lang="en-GB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Nama </a:t>
                      </a:r>
                      <a:r>
                        <a:rPr lang="en-GB" dirty="0" err="1"/>
                        <a:t>makanan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Komposisi</a:t>
                      </a:r>
                      <a:r>
                        <a:rPr lang="en-GB" dirty="0"/>
                        <a:t> (</a:t>
                      </a:r>
                      <a:r>
                        <a:rPr lang="en-GB" dirty="0" err="1"/>
                        <a:t>bahan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Kuantitas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dari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setiap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bahan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Perkiraan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kalori</a:t>
                      </a:r>
                      <a:r>
                        <a:rPr lang="en-GB" dirty="0"/>
                        <a:t> (</a:t>
                      </a:r>
                      <a:r>
                        <a:rPr lang="en-GB" dirty="0" err="1"/>
                        <a:t>kkal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Total </a:t>
                      </a:r>
                      <a:r>
                        <a:rPr lang="en-GB" dirty="0" err="1"/>
                        <a:t>perkiraan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kalori</a:t>
                      </a:r>
                      <a:r>
                        <a:rPr lang="en-GB" dirty="0"/>
                        <a:t> (</a:t>
                      </a:r>
                      <a:r>
                        <a:rPr lang="en-GB" dirty="0" err="1"/>
                        <a:t>kkal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0069727"/>
                  </a:ext>
                </a:extLst>
              </a:tr>
              <a:tr h="543207">
                <a:tc rowSpan="7"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r>
                        <a:rPr lang="en-GB" dirty="0"/>
                        <a:t>burger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Roti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106</a:t>
                      </a:r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r>
                        <a:rPr lang="en-GB" dirty="0"/>
                        <a:t>430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9201497"/>
                  </a:ext>
                </a:extLst>
              </a:tr>
              <a:tr h="54320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Daging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50 gr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130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4308698"/>
                  </a:ext>
                </a:extLst>
              </a:tr>
              <a:tr h="54320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Tomat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40 gr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840421"/>
                  </a:ext>
                </a:extLst>
              </a:tr>
              <a:tr h="54320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Sayur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selada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 gr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4461182"/>
                  </a:ext>
                </a:extLst>
              </a:tr>
              <a:tr h="54320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Saus</a:t>
                      </a:r>
                      <a:r>
                        <a:rPr lang="en-GB" dirty="0"/>
                        <a:t> sambal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 </a:t>
                      </a:r>
                      <a:r>
                        <a:rPr lang="en-GB" dirty="0" err="1"/>
                        <a:t>sdm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28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9597638"/>
                  </a:ext>
                </a:extLst>
              </a:tr>
              <a:tr h="54320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telur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 </a:t>
                      </a:r>
                      <a:r>
                        <a:rPr lang="en-GB" dirty="0" err="1"/>
                        <a:t>butir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646382"/>
                  </a:ext>
                </a:extLst>
              </a:tr>
              <a:tr h="54320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mentega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 </a:t>
                      </a:r>
                      <a:r>
                        <a:rPr lang="en-GB" dirty="0" err="1"/>
                        <a:t>sdm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6781809"/>
                  </a:ext>
                </a:extLst>
              </a:tr>
              <a:tr h="5432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95284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5257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F1360-CFA3-4062-AA32-F6AA5F5E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8"/>
            <a:ext cx="2947482" cy="2394426"/>
          </a:xfrm>
        </p:spPr>
        <p:txBody>
          <a:bodyPr>
            <a:normAutofit fontScale="90000"/>
          </a:bodyPr>
          <a:lstStyle/>
          <a:p>
            <a:pPr algn="r"/>
            <a:r>
              <a:rPr lang="en-GB" i="1" dirty="0"/>
              <a:t>(self awareness)</a:t>
            </a:r>
            <a:br>
              <a:rPr lang="en-GB" dirty="0"/>
            </a:br>
            <a:r>
              <a:rPr lang="en-GB" dirty="0" err="1"/>
              <a:t>Aktivitas</a:t>
            </a:r>
            <a:r>
              <a:rPr lang="en-GB" dirty="0"/>
              <a:t> 8 : </a:t>
            </a:r>
            <a:r>
              <a:rPr lang="en-GB" dirty="0" err="1"/>
              <a:t>Kunjungan</a:t>
            </a:r>
            <a:r>
              <a:rPr lang="en-GB" dirty="0"/>
              <a:t> </a:t>
            </a:r>
            <a:r>
              <a:rPr lang="en-GB" dirty="0" err="1"/>
              <a:t>ke</a:t>
            </a:r>
            <a:r>
              <a:rPr lang="en-GB" dirty="0"/>
              <a:t> </a:t>
            </a:r>
            <a:r>
              <a:rPr lang="en-GB" dirty="0" err="1"/>
              <a:t>pabrik</a:t>
            </a:r>
            <a:r>
              <a:rPr lang="en-GB" dirty="0"/>
              <a:t> </a:t>
            </a:r>
            <a:r>
              <a:rPr lang="en-GB" dirty="0" err="1"/>
              <a:t>makanan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1955A-884F-4595-965D-BE23F5E189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60262" y="541891"/>
            <a:ext cx="7315200" cy="297637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Persiapan</a:t>
            </a:r>
            <a:r>
              <a:rPr lang="en-GB" sz="1200" b="1" dirty="0"/>
              <a:t>: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/>
              <a:t>Guru </a:t>
            </a:r>
            <a:r>
              <a:rPr lang="en-GB" sz="1200" dirty="0" err="1"/>
              <a:t>mempersiapkan</a:t>
            </a:r>
            <a:r>
              <a:rPr lang="en-GB" sz="1200" dirty="0"/>
              <a:t> </a:t>
            </a:r>
            <a:r>
              <a:rPr lang="en-GB" sz="1200" dirty="0" err="1"/>
              <a:t>jadwal</a:t>
            </a:r>
            <a:r>
              <a:rPr lang="en-GB" sz="1200" dirty="0"/>
              <a:t> </a:t>
            </a:r>
            <a:r>
              <a:rPr lang="en-GB" sz="1200" dirty="0" err="1"/>
              <a:t>kunjungan</a:t>
            </a:r>
            <a:r>
              <a:rPr lang="en-GB" sz="1200" dirty="0"/>
              <a:t> </a:t>
            </a:r>
            <a:r>
              <a:rPr lang="en-GB" sz="1200" dirty="0" err="1"/>
              <a:t>ke</a:t>
            </a:r>
            <a:r>
              <a:rPr lang="en-GB" sz="1200" dirty="0"/>
              <a:t> </a:t>
            </a:r>
            <a:r>
              <a:rPr lang="en-GB" sz="1200" dirty="0" err="1"/>
              <a:t>pabrik</a:t>
            </a:r>
            <a:r>
              <a:rPr lang="en-GB" sz="1200" dirty="0"/>
              <a:t> </a:t>
            </a:r>
            <a:r>
              <a:rPr lang="en-GB" sz="1200" dirty="0" err="1"/>
              <a:t>makanan</a:t>
            </a:r>
            <a:r>
              <a:rPr lang="en-GB" sz="1200" dirty="0"/>
              <a:t>. </a:t>
            </a:r>
            <a:r>
              <a:rPr lang="en-GB" sz="1200" dirty="0" err="1"/>
              <a:t>Pabrik</a:t>
            </a:r>
            <a:r>
              <a:rPr lang="en-GB" sz="1200" dirty="0"/>
              <a:t> </a:t>
            </a:r>
            <a:r>
              <a:rPr lang="en-GB" sz="1200" dirty="0" err="1"/>
              <a:t>makanan</a:t>
            </a:r>
            <a:r>
              <a:rPr lang="en-GB" sz="1200" dirty="0"/>
              <a:t> yang </a:t>
            </a:r>
            <a:r>
              <a:rPr lang="en-GB" sz="1200" dirty="0" err="1"/>
              <a:t>hendak</a:t>
            </a:r>
            <a:r>
              <a:rPr lang="en-GB" sz="1200" dirty="0"/>
              <a:t> </a:t>
            </a:r>
            <a:r>
              <a:rPr lang="en-GB" sz="1200" dirty="0" err="1"/>
              <a:t>dikunjungi</a:t>
            </a:r>
            <a:r>
              <a:rPr lang="en-GB" sz="1200" dirty="0"/>
              <a:t>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berupa</a:t>
            </a:r>
            <a:r>
              <a:rPr lang="en-GB" sz="1200" dirty="0"/>
              <a:t> </a:t>
            </a:r>
            <a:r>
              <a:rPr lang="en-GB" sz="1200" dirty="0" err="1"/>
              <a:t>pabrik</a:t>
            </a:r>
            <a:r>
              <a:rPr lang="en-GB" sz="1200" dirty="0"/>
              <a:t> </a:t>
            </a:r>
            <a:r>
              <a:rPr lang="en-GB" sz="1200" dirty="0" err="1"/>
              <a:t>besar</a:t>
            </a:r>
            <a:r>
              <a:rPr lang="en-GB" sz="1200" dirty="0"/>
              <a:t> </a:t>
            </a:r>
            <a:r>
              <a:rPr lang="en-GB" sz="1200" dirty="0" err="1"/>
              <a:t>maupun</a:t>
            </a:r>
            <a:r>
              <a:rPr lang="en-GB" sz="1200" dirty="0"/>
              <a:t> </a:t>
            </a:r>
            <a:r>
              <a:rPr lang="en-GB" sz="1200" dirty="0" err="1"/>
              <a:t>pabrik</a:t>
            </a:r>
            <a:r>
              <a:rPr lang="en-GB" sz="1200" dirty="0"/>
              <a:t> </a:t>
            </a:r>
            <a:r>
              <a:rPr lang="en-GB" sz="1200" dirty="0" err="1"/>
              <a:t>rumahan</a:t>
            </a:r>
            <a:r>
              <a:rPr lang="en-GB" sz="1200" dirty="0"/>
              <a:t>. Guru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mencari</a:t>
            </a:r>
            <a:r>
              <a:rPr lang="en-GB" sz="1200" dirty="0"/>
              <a:t> </a:t>
            </a:r>
            <a:r>
              <a:rPr lang="en-GB" sz="1200" dirty="0" err="1"/>
              <a:t>lokasi</a:t>
            </a:r>
            <a:r>
              <a:rPr lang="en-GB" sz="1200" dirty="0"/>
              <a:t> </a:t>
            </a:r>
            <a:r>
              <a:rPr lang="en-GB" sz="1200" dirty="0" err="1"/>
              <a:t>terdekat</a:t>
            </a:r>
            <a:r>
              <a:rPr lang="en-GB" sz="1200" dirty="0"/>
              <a:t> </a:t>
            </a:r>
            <a:r>
              <a:rPr lang="en-GB" sz="1200" dirty="0" err="1"/>
              <a:t>dari</a:t>
            </a:r>
            <a:r>
              <a:rPr lang="en-GB" sz="1200" dirty="0"/>
              <a:t> </a:t>
            </a:r>
            <a:r>
              <a:rPr lang="en-GB" sz="1200" dirty="0" err="1"/>
              <a:t>sekolah</a:t>
            </a:r>
            <a:r>
              <a:rPr lang="en-GB" sz="1200" dirty="0"/>
              <a:t>.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Wingdings 2" pitchFamily="18" charset="2"/>
              <a:buAutoNum type="arabicPeriod"/>
            </a:pPr>
            <a:r>
              <a:rPr lang="en-GB" sz="1200" dirty="0"/>
              <a:t>Guru </a:t>
            </a:r>
            <a:r>
              <a:rPr lang="en-GB" sz="1200" dirty="0" err="1"/>
              <a:t>menghubungi</a:t>
            </a:r>
            <a:r>
              <a:rPr lang="en-GB" sz="1200" dirty="0"/>
              <a:t> </a:t>
            </a:r>
            <a:r>
              <a:rPr lang="en-GB" sz="1200" dirty="0" err="1"/>
              <a:t>tempat</a:t>
            </a:r>
            <a:r>
              <a:rPr lang="en-GB" sz="1200" dirty="0"/>
              <a:t> yang </a:t>
            </a:r>
            <a:r>
              <a:rPr lang="en-GB" sz="1200" dirty="0" err="1"/>
              <a:t>akan</a:t>
            </a:r>
            <a:r>
              <a:rPr lang="en-GB" sz="1200" dirty="0"/>
              <a:t> </a:t>
            </a:r>
            <a:r>
              <a:rPr lang="en-GB" sz="1200" dirty="0" err="1"/>
              <a:t>dikunjungi</a:t>
            </a:r>
            <a:r>
              <a:rPr lang="en-GB" sz="1200" dirty="0"/>
              <a:t> dan </a:t>
            </a:r>
            <a:r>
              <a:rPr lang="en-GB" sz="1200" dirty="0" err="1"/>
              <a:t>meminta</a:t>
            </a:r>
            <a:r>
              <a:rPr lang="en-GB" sz="1200" dirty="0"/>
              <a:t> </a:t>
            </a:r>
            <a:r>
              <a:rPr lang="en-GB" sz="1200" dirty="0" err="1"/>
              <a:t>persetujuan</a:t>
            </a:r>
            <a:r>
              <a:rPr lang="en-GB" sz="1200" dirty="0"/>
              <a:t> </a:t>
            </a:r>
            <a:r>
              <a:rPr lang="en-GB" sz="1200" dirty="0" err="1"/>
              <a:t>dari</a:t>
            </a:r>
            <a:r>
              <a:rPr lang="en-GB" sz="1200" dirty="0"/>
              <a:t> </a:t>
            </a:r>
            <a:r>
              <a:rPr lang="en-GB" sz="1200" dirty="0" err="1"/>
              <a:t>pihak</a:t>
            </a:r>
            <a:r>
              <a:rPr lang="en-GB" sz="1200" dirty="0"/>
              <a:t> </a:t>
            </a:r>
            <a:r>
              <a:rPr lang="en-GB" sz="1200" dirty="0" err="1"/>
              <a:t>pabrik</a:t>
            </a:r>
            <a:r>
              <a:rPr lang="en-GB" sz="1200" dirty="0"/>
              <a:t> yang </a:t>
            </a:r>
            <a:r>
              <a:rPr lang="en-GB" sz="1200" dirty="0" err="1"/>
              <a:t>dituju</a:t>
            </a:r>
            <a:r>
              <a:rPr lang="en-GB" sz="1200" dirty="0"/>
              <a:t>. 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Wingdings 2" pitchFamily="18" charset="2"/>
              <a:buAutoNum type="arabicPeriod"/>
            </a:pPr>
            <a:r>
              <a:rPr lang="en-GB" sz="1200" dirty="0"/>
              <a:t>Guru </a:t>
            </a:r>
            <a:r>
              <a:rPr lang="en-GB" sz="1200" dirty="0" err="1"/>
              <a:t>mencari</a:t>
            </a:r>
            <a:r>
              <a:rPr lang="en-GB" sz="1200" dirty="0"/>
              <a:t> </a:t>
            </a:r>
            <a:r>
              <a:rPr lang="en-GB" sz="1200" dirty="0" err="1"/>
              <a:t>pihak</a:t>
            </a:r>
            <a:r>
              <a:rPr lang="en-GB" sz="1200" dirty="0"/>
              <a:t> </a:t>
            </a:r>
            <a:r>
              <a:rPr lang="en-GB" sz="1200" dirty="0" err="1"/>
              <a:t>pabrik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menyediakan</a:t>
            </a:r>
            <a:r>
              <a:rPr lang="en-GB" sz="1200" dirty="0"/>
              <a:t> </a:t>
            </a:r>
            <a:r>
              <a:rPr lang="en-GB" sz="1200" dirty="0" err="1"/>
              <a:t>seseorang</a:t>
            </a:r>
            <a:r>
              <a:rPr lang="en-GB" sz="1200" dirty="0"/>
              <a:t> yang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menjelaskan</a:t>
            </a:r>
            <a:r>
              <a:rPr lang="en-GB" sz="1200" dirty="0"/>
              <a:t> </a:t>
            </a:r>
            <a:r>
              <a:rPr lang="en-GB" sz="1200" dirty="0" err="1"/>
              <a:t>kegiatan</a:t>
            </a:r>
            <a:r>
              <a:rPr lang="en-GB" sz="1200" dirty="0"/>
              <a:t> yang </a:t>
            </a:r>
            <a:r>
              <a:rPr lang="en-GB" sz="1200" dirty="0" err="1"/>
              <a:t>dilakukan</a:t>
            </a:r>
            <a:r>
              <a:rPr lang="en-GB" sz="1200" dirty="0"/>
              <a:t> di </a:t>
            </a:r>
            <a:r>
              <a:rPr lang="en-GB" sz="1200" dirty="0" err="1"/>
              <a:t>pabrik</a:t>
            </a:r>
            <a:r>
              <a:rPr lang="en-GB" sz="1200" dirty="0"/>
              <a:t> </a:t>
            </a:r>
            <a:r>
              <a:rPr lang="en-GB" sz="1200" dirty="0" err="1"/>
              <a:t>tersebut</a:t>
            </a:r>
            <a:r>
              <a:rPr lang="en-GB" sz="1200" dirty="0"/>
              <a:t>.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/>
              <a:t>Guru </a:t>
            </a:r>
            <a:r>
              <a:rPr lang="en-GB" sz="1200" dirty="0" err="1"/>
              <a:t>membuat</a:t>
            </a:r>
            <a:r>
              <a:rPr lang="en-GB" sz="1200" dirty="0"/>
              <a:t> </a:t>
            </a:r>
            <a:r>
              <a:rPr lang="en-GB" sz="1200" dirty="0" err="1"/>
              <a:t>kertas</a:t>
            </a:r>
            <a:r>
              <a:rPr lang="en-GB" sz="1200" dirty="0"/>
              <a:t> </a:t>
            </a:r>
            <a:r>
              <a:rPr lang="en-GB" sz="1200" dirty="0" err="1"/>
              <a:t>persetujuan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ditkamutangani</a:t>
            </a:r>
            <a:r>
              <a:rPr lang="en-GB" sz="1200" dirty="0"/>
              <a:t> oleh </a:t>
            </a:r>
            <a:r>
              <a:rPr lang="en-GB" sz="1200" dirty="0" err="1"/>
              <a:t>orangtua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apabila</a:t>
            </a:r>
            <a:r>
              <a:rPr lang="en-GB" sz="1200" dirty="0"/>
              <a:t> </a:t>
            </a:r>
            <a:r>
              <a:rPr lang="en-GB" sz="1200" dirty="0" err="1"/>
              <a:t>mereka</a:t>
            </a:r>
            <a:r>
              <a:rPr lang="en-GB" sz="1200" dirty="0"/>
              <a:t> </a:t>
            </a:r>
            <a:r>
              <a:rPr lang="en-GB" sz="1200" dirty="0" err="1"/>
              <a:t>mengizinkan</a:t>
            </a:r>
            <a:r>
              <a:rPr lang="en-GB" sz="1200" dirty="0"/>
              <a:t> </a:t>
            </a:r>
            <a:r>
              <a:rPr lang="en-GB" sz="1200" dirty="0" err="1"/>
              <a:t>anaknya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mengikuti</a:t>
            </a:r>
            <a:r>
              <a:rPr lang="en-GB" sz="1200" dirty="0"/>
              <a:t> </a:t>
            </a:r>
            <a:r>
              <a:rPr lang="en-GB" sz="1200" dirty="0" err="1"/>
              <a:t>kunjungan</a:t>
            </a:r>
            <a:r>
              <a:rPr lang="en-GB" sz="1200" dirty="0"/>
              <a:t> </a:t>
            </a:r>
            <a:r>
              <a:rPr lang="en-GB" sz="1200" dirty="0" err="1"/>
              <a:t>ini</a:t>
            </a:r>
            <a:r>
              <a:rPr lang="en-GB" sz="1200" dirty="0"/>
              <a:t>.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/>
              <a:t>Guru dan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membuat</a:t>
            </a:r>
            <a:r>
              <a:rPr lang="en-GB" sz="1200" dirty="0"/>
              <a:t> </a:t>
            </a:r>
            <a:r>
              <a:rPr lang="en-GB" sz="1200" dirty="0" err="1"/>
              <a:t>beberapa</a:t>
            </a:r>
            <a:r>
              <a:rPr lang="en-GB" sz="1200" dirty="0"/>
              <a:t> </a:t>
            </a:r>
            <a:r>
              <a:rPr lang="en-GB" sz="1200" dirty="0" err="1"/>
              <a:t>pertanyaan</a:t>
            </a:r>
            <a:r>
              <a:rPr lang="en-GB" sz="1200" dirty="0"/>
              <a:t> yang </a:t>
            </a:r>
            <a:r>
              <a:rPr lang="en-GB" sz="1200" dirty="0" err="1"/>
              <a:t>akan</a:t>
            </a:r>
            <a:r>
              <a:rPr lang="en-GB" sz="1200" dirty="0"/>
              <a:t> </a:t>
            </a:r>
            <a:r>
              <a:rPr lang="en-GB" sz="1200" dirty="0" err="1"/>
              <a:t>ditanyakan</a:t>
            </a:r>
            <a:r>
              <a:rPr lang="en-GB" sz="1200" dirty="0"/>
              <a:t> pada </a:t>
            </a:r>
            <a:r>
              <a:rPr lang="en-GB" sz="1200" dirty="0" err="1"/>
              <a:t>saat</a:t>
            </a:r>
            <a:r>
              <a:rPr lang="en-GB" sz="1200" dirty="0"/>
              <a:t> </a:t>
            </a:r>
            <a:r>
              <a:rPr lang="en-GB" sz="1200" dirty="0" err="1"/>
              <a:t>wawancara</a:t>
            </a:r>
            <a:endParaRPr lang="en-GB" sz="12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2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Pelaksanaan</a:t>
            </a:r>
            <a:r>
              <a:rPr lang="en-GB" sz="1200" b="1" dirty="0"/>
              <a:t> :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melakukan</a:t>
            </a:r>
            <a:r>
              <a:rPr lang="en-GB" sz="1200" dirty="0"/>
              <a:t> </a:t>
            </a:r>
            <a:r>
              <a:rPr lang="en-GB" sz="1200" dirty="0" err="1"/>
              <a:t>observasi</a:t>
            </a:r>
            <a:r>
              <a:rPr lang="en-GB" sz="1200" dirty="0"/>
              <a:t> dan </a:t>
            </a:r>
            <a:r>
              <a:rPr lang="en-GB" sz="1200" dirty="0" err="1"/>
              <a:t>dokumentasi</a:t>
            </a:r>
            <a:r>
              <a:rPr lang="en-GB" sz="1200" dirty="0"/>
              <a:t> di </a:t>
            </a:r>
            <a:r>
              <a:rPr lang="en-GB" sz="1200" dirty="0" err="1"/>
              <a:t>tempat</a:t>
            </a:r>
            <a:r>
              <a:rPr lang="en-GB" sz="1200" dirty="0"/>
              <a:t> </a:t>
            </a:r>
            <a:r>
              <a:rPr lang="en-GB" sz="1200" dirty="0" err="1"/>
              <a:t>kunjungan</a:t>
            </a:r>
            <a:r>
              <a:rPr lang="en-GB" sz="1200" dirty="0"/>
              <a:t>.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memberikan</a:t>
            </a:r>
            <a:r>
              <a:rPr lang="en-GB" sz="1200" dirty="0"/>
              <a:t> </a:t>
            </a:r>
            <a:r>
              <a:rPr lang="en-GB" sz="1200" dirty="0" err="1"/>
              <a:t>pertanyaan</a:t>
            </a:r>
            <a:r>
              <a:rPr lang="en-GB" sz="1200" dirty="0"/>
              <a:t> </a:t>
            </a:r>
            <a:r>
              <a:rPr lang="en-GB" sz="1200" dirty="0" err="1"/>
              <a:t>kepada</a:t>
            </a:r>
            <a:r>
              <a:rPr lang="en-GB" sz="1200" dirty="0"/>
              <a:t> </a:t>
            </a:r>
            <a:r>
              <a:rPr lang="en-GB" sz="1200" dirty="0" err="1"/>
              <a:t>pihak</a:t>
            </a:r>
            <a:r>
              <a:rPr lang="en-GB" sz="1200" dirty="0"/>
              <a:t> yang </a:t>
            </a:r>
            <a:r>
              <a:rPr lang="en-GB" sz="1200" dirty="0" err="1"/>
              <a:t>bersangkutan</a:t>
            </a:r>
            <a:endParaRPr lang="en-GB" sz="1200" dirty="0"/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menulis</a:t>
            </a:r>
            <a:r>
              <a:rPr lang="en-GB" sz="1200" dirty="0"/>
              <a:t> resume </a:t>
            </a:r>
            <a:r>
              <a:rPr lang="en-GB" sz="1200" dirty="0" err="1"/>
              <a:t>kegiatan</a:t>
            </a:r>
            <a:r>
              <a:rPr lang="en-GB" sz="1200" dirty="0"/>
              <a:t> </a:t>
            </a:r>
            <a:r>
              <a:rPr lang="en-GB" sz="1200" dirty="0" err="1"/>
              <a:t>selama</a:t>
            </a:r>
            <a:r>
              <a:rPr lang="en-GB" sz="1200" dirty="0"/>
              <a:t> </a:t>
            </a:r>
            <a:r>
              <a:rPr lang="en-GB" sz="1200" dirty="0" err="1"/>
              <a:t>kunjungan</a:t>
            </a:r>
            <a:endParaRPr lang="en-GB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317999-2E4B-4E5A-9AF8-7363DB73251C}"/>
              </a:ext>
            </a:extLst>
          </p:cNvPr>
          <p:cNvSpPr txBox="1"/>
          <p:nvPr/>
        </p:nvSpPr>
        <p:spPr>
          <a:xfrm>
            <a:off x="799013" y="3936164"/>
            <a:ext cx="2471056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>
              <a:buNone/>
            </a:pPr>
            <a:r>
              <a:rPr lang="en-GB" dirty="0"/>
              <a:t>Peran guru: </a:t>
            </a:r>
            <a:r>
              <a:rPr lang="en-GB" dirty="0" err="1"/>
              <a:t>pendamping</a:t>
            </a:r>
            <a:r>
              <a:rPr lang="en-GB" dirty="0"/>
              <a:t> dan </a:t>
            </a:r>
            <a:r>
              <a:rPr lang="en-GB" dirty="0" err="1"/>
              <a:t>fasilitator</a:t>
            </a:r>
            <a:endParaRPr lang="en-GB" dirty="0"/>
          </a:p>
          <a:p>
            <a:pPr marL="0" indent="0" algn="r">
              <a:buNone/>
            </a:pPr>
            <a:r>
              <a:rPr lang="en-GB" dirty="0"/>
              <a:t>Waktu: 5-6 jam</a:t>
            </a:r>
          </a:p>
          <a:p>
            <a:pPr marL="0" indent="0" algn="r">
              <a:buNone/>
            </a:pPr>
            <a:r>
              <a:rPr lang="en-GB" dirty="0" err="1"/>
              <a:t>Materi:buku</a:t>
            </a:r>
            <a:r>
              <a:rPr lang="en-GB" dirty="0"/>
              <a:t> </a:t>
            </a:r>
            <a:r>
              <a:rPr lang="en-GB" dirty="0" err="1"/>
              <a:t>tulis</a:t>
            </a:r>
            <a:r>
              <a:rPr lang="en-GB" dirty="0"/>
              <a:t>, pen, </a:t>
            </a:r>
            <a:r>
              <a:rPr lang="en-GB" dirty="0" err="1"/>
              <a:t>kamera</a:t>
            </a:r>
            <a:r>
              <a:rPr lang="en-GB" dirty="0"/>
              <a:t> </a:t>
            </a:r>
            <a:r>
              <a:rPr lang="en-GB" dirty="0" err="1"/>
              <a:t>untuk</a:t>
            </a:r>
            <a:r>
              <a:rPr lang="en-GB" dirty="0"/>
              <a:t> </a:t>
            </a:r>
            <a:r>
              <a:rPr lang="en-GB" dirty="0" err="1"/>
              <a:t>dokumentasi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4B96C3-E587-4409-BE85-CAA6C9CA5A8A}"/>
              </a:ext>
            </a:extLst>
          </p:cNvPr>
          <p:cNvSpPr txBox="1"/>
          <p:nvPr/>
        </p:nvSpPr>
        <p:spPr>
          <a:xfrm>
            <a:off x="3660262" y="4681834"/>
            <a:ext cx="7820298" cy="135421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/>
              <a:t>Tips </a:t>
            </a:r>
            <a:r>
              <a:rPr lang="en-GB" sz="1200" b="1" dirty="0" err="1"/>
              <a:t>untuk</a:t>
            </a:r>
            <a:r>
              <a:rPr lang="en-GB" sz="1200" b="1" dirty="0"/>
              <a:t> guru 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err="1"/>
              <a:t>Apabila</a:t>
            </a:r>
            <a:r>
              <a:rPr lang="en-GB" sz="1400" dirty="0"/>
              <a:t> </a:t>
            </a:r>
            <a:r>
              <a:rPr lang="en-GB" sz="1400" dirty="0" err="1"/>
              <a:t>memungkinkan</a:t>
            </a:r>
            <a:r>
              <a:rPr lang="en-GB" sz="1400" dirty="0"/>
              <a:t> dan </a:t>
            </a:r>
            <a:r>
              <a:rPr lang="en-GB" sz="1400" dirty="0" err="1"/>
              <a:t>mendapatkan</a:t>
            </a:r>
            <a:r>
              <a:rPr lang="en-GB" sz="1400" dirty="0"/>
              <a:t> </a:t>
            </a:r>
            <a:r>
              <a:rPr lang="en-GB" sz="1400" dirty="0" err="1"/>
              <a:t>ijin</a:t>
            </a:r>
            <a:r>
              <a:rPr lang="en-GB" sz="1400" dirty="0"/>
              <a:t> </a:t>
            </a:r>
            <a:r>
              <a:rPr lang="en-GB" sz="1400" dirty="0" err="1"/>
              <a:t>dari</a:t>
            </a:r>
            <a:r>
              <a:rPr lang="en-GB" sz="1400" dirty="0"/>
              <a:t> </a:t>
            </a:r>
            <a:r>
              <a:rPr lang="en-GB" sz="1400" dirty="0" err="1"/>
              <a:t>pihak</a:t>
            </a:r>
            <a:r>
              <a:rPr lang="en-GB" sz="1400" dirty="0"/>
              <a:t> yang </a:t>
            </a:r>
            <a:r>
              <a:rPr lang="en-GB" sz="1400" dirty="0" err="1"/>
              <a:t>bersangkutan</a:t>
            </a:r>
            <a:r>
              <a:rPr lang="en-GB" sz="1400" dirty="0"/>
              <a:t>, </a:t>
            </a:r>
            <a:r>
              <a:rPr lang="en-GB" sz="1400" dirty="0" err="1"/>
              <a:t>peserta</a:t>
            </a:r>
            <a:r>
              <a:rPr lang="en-GB" sz="1400" dirty="0"/>
              <a:t> </a:t>
            </a:r>
            <a:r>
              <a:rPr lang="en-GB" sz="1400" dirty="0" err="1"/>
              <a:t>didik</a:t>
            </a:r>
            <a:r>
              <a:rPr lang="en-GB" sz="1400" dirty="0"/>
              <a:t> </a:t>
            </a:r>
            <a:r>
              <a:rPr lang="en-GB" sz="1400" dirty="0" err="1"/>
              <a:t>dapat</a:t>
            </a:r>
            <a:r>
              <a:rPr lang="en-GB" sz="1400" dirty="0"/>
              <a:t> </a:t>
            </a:r>
            <a:r>
              <a:rPr lang="en-GB" sz="1400" dirty="0" err="1"/>
              <a:t>diberi</a:t>
            </a:r>
            <a:r>
              <a:rPr lang="en-GB" sz="1400" dirty="0"/>
              <a:t> </a:t>
            </a:r>
            <a:r>
              <a:rPr lang="en-GB" sz="1400" dirty="0" err="1"/>
              <a:t>kesempatan</a:t>
            </a:r>
            <a:r>
              <a:rPr lang="en-GB" sz="1400" dirty="0"/>
              <a:t> </a:t>
            </a:r>
            <a:r>
              <a:rPr lang="en-GB" sz="1400" dirty="0" err="1"/>
              <a:t>untuk</a:t>
            </a:r>
            <a:r>
              <a:rPr lang="en-GB" sz="1400" dirty="0"/>
              <a:t> </a:t>
            </a:r>
            <a:r>
              <a:rPr lang="en-GB" sz="1400" dirty="0" err="1"/>
              <a:t>melakukan</a:t>
            </a:r>
            <a:r>
              <a:rPr lang="en-GB" sz="1400" dirty="0"/>
              <a:t> </a:t>
            </a:r>
            <a:r>
              <a:rPr lang="en-GB" sz="1400" dirty="0" err="1"/>
              <a:t>beberapa</a:t>
            </a:r>
            <a:r>
              <a:rPr lang="en-GB" sz="1400" dirty="0"/>
              <a:t> </a:t>
            </a:r>
            <a:r>
              <a:rPr lang="en-GB" sz="1400" dirty="0" err="1"/>
              <a:t>kegiatan</a:t>
            </a:r>
            <a:r>
              <a:rPr lang="en-GB" sz="1400" dirty="0"/>
              <a:t> </a:t>
            </a:r>
            <a:r>
              <a:rPr lang="en-GB" sz="1400" dirty="0" err="1"/>
              <a:t>secara</a:t>
            </a:r>
            <a:r>
              <a:rPr lang="en-GB" sz="1400" dirty="0"/>
              <a:t> </a:t>
            </a:r>
            <a:r>
              <a:rPr lang="en-GB" sz="1400" dirty="0" err="1"/>
              <a:t>langsung</a:t>
            </a:r>
            <a:r>
              <a:rPr lang="en-GB" sz="1400" dirty="0"/>
              <a:t> (</a:t>
            </a:r>
            <a:r>
              <a:rPr lang="en-GB" sz="1400" dirty="0" err="1"/>
              <a:t>seperti</a:t>
            </a:r>
            <a:r>
              <a:rPr lang="en-GB" sz="1400" dirty="0"/>
              <a:t> </a:t>
            </a:r>
            <a:r>
              <a:rPr lang="en-GB" sz="1400" dirty="0" err="1"/>
              <a:t>mencampur</a:t>
            </a:r>
            <a:r>
              <a:rPr lang="en-GB" sz="1400" dirty="0"/>
              <a:t> </a:t>
            </a:r>
            <a:r>
              <a:rPr lang="en-GB" sz="1400" dirty="0" err="1"/>
              <a:t>bahan</a:t>
            </a:r>
            <a:r>
              <a:rPr lang="en-GB" sz="1400" dirty="0"/>
              <a:t>/ </a:t>
            </a:r>
            <a:r>
              <a:rPr lang="en-GB" sz="1400" dirty="0" err="1"/>
              <a:t>mengaduk</a:t>
            </a:r>
            <a:r>
              <a:rPr lang="en-GB" sz="1400" dirty="0"/>
              <a:t> </a:t>
            </a:r>
            <a:r>
              <a:rPr lang="en-GB" sz="1400" dirty="0" err="1"/>
              <a:t>bahan</a:t>
            </a:r>
            <a:r>
              <a:rPr lang="en-GB" sz="1400" dirty="0"/>
              <a:t>/ </a:t>
            </a:r>
            <a:r>
              <a:rPr lang="en-GB" sz="1400" dirty="0" err="1"/>
              <a:t>mengemas</a:t>
            </a:r>
            <a:r>
              <a:rPr lang="en-GB" sz="1400" dirty="0"/>
              <a:t> </a:t>
            </a:r>
            <a:r>
              <a:rPr lang="en-GB" sz="1400" dirty="0" err="1"/>
              <a:t>makanan</a:t>
            </a:r>
            <a:r>
              <a:rPr lang="en-GB" sz="1400" dirty="0"/>
              <a:t>, </a:t>
            </a:r>
            <a:r>
              <a:rPr lang="en-GB" sz="1400" dirty="0" err="1"/>
              <a:t>dll</a:t>
            </a:r>
            <a:r>
              <a:rPr lang="en-GB" sz="1400" dirty="0"/>
              <a:t>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err="1"/>
              <a:t>Apabila</a:t>
            </a:r>
            <a:r>
              <a:rPr lang="en-GB" sz="1400" dirty="0"/>
              <a:t> </a:t>
            </a:r>
            <a:r>
              <a:rPr lang="en-GB" sz="1400" dirty="0" err="1"/>
              <a:t>tidak</a:t>
            </a:r>
            <a:r>
              <a:rPr lang="en-GB" sz="1400" dirty="0"/>
              <a:t> </a:t>
            </a:r>
            <a:r>
              <a:rPr lang="en-GB" sz="1400" dirty="0" err="1"/>
              <a:t>memungkinkan</a:t>
            </a:r>
            <a:r>
              <a:rPr lang="en-GB" sz="1400" dirty="0"/>
              <a:t> </a:t>
            </a:r>
            <a:r>
              <a:rPr lang="en-GB" sz="1400" dirty="0" err="1"/>
              <a:t>untuk</a:t>
            </a:r>
            <a:r>
              <a:rPr lang="en-GB" sz="1400" dirty="0"/>
              <a:t> </a:t>
            </a:r>
            <a:r>
              <a:rPr lang="en-GB" sz="1400" dirty="0" err="1"/>
              <a:t>melakukan</a:t>
            </a:r>
            <a:r>
              <a:rPr lang="en-GB" sz="1400" dirty="0"/>
              <a:t> </a:t>
            </a:r>
            <a:r>
              <a:rPr lang="en-GB" sz="1400" dirty="0" err="1"/>
              <a:t>kunjungan</a:t>
            </a:r>
            <a:r>
              <a:rPr lang="en-GB" sz="1400" dirty="0"/>
              <a:t> </a:t>
            </a:r>
            <a:r>
              <a:rPr lang="en-GB" sz="1400" dirty="0" err="1"/>
              <a:t>secara</a:t>
            </a:r>
            <a:r>
              <a:rPr lang="en-GB" sz="1400" dirty="0"/>
              <a:t> </a:t>
            </a:r>
            <a:r>
              <a:rPr lang="en-GB" sz="1400" dirty="0" err="1"/>
              <a:t>langsung</a:t>
            </a:r>
            <a:r>
              <a:rPr lang="en-GB" sz="1400" dirty="0"/>
              <a:t>, </a:t>
            </a:r>
            <a:r>
              <a:rPr lang="en-GB" sz="1400" dirty="0" err="1"/>
              <a:t>kunjungan</a:t>
            </a:r>
            <a:r>
              <a:rPr lang="en-GB" sz="1400" dirty="0"/>
              <a:t> </a:t>
            </a:r>
            <a:r>
              <a:rPr lang="en-GB" sz="1400" dirty="0" err="1"/>
              <a:t>dapat</a:t>
            </a:r>
            <a:r>
              <a:rPr lang="en-GB" sz="1400" dirty="0"/>
              <a:t> </a:t>
            </a:r>
            <a:r>
              <a:rPr lang="en-GB" sz="1400" dirty="0" err="1"/>
              <a:t>dilakukan</a:t>
            </a:r>
            <a:r>
              <a:rPr lang="en-GB" sz="1400" dirty="0"/>
              <a:t> </a:t>
            </a:r>
            <a:r>
              <a:rPr lang="en-GB" sz="1400" dirty="0" err="1"/>
              <a:t>secara</a:t>
            </a:r>
            <a:r>
              <a:rPr lang="en-GB" sz="1400" dirty="0"/>
              <a:t> virtual.</a:t>
            </a:r>
          </a:p>
        </p:txBody>
      </p:sp>
    </p:spTree>
    <p:extLst>
      <p:ext uri="{BB962C8B-B14F-4D97-AF65-F5344CB8AC3E}">
        <p14:creationId xmlns:p14="http://schemas.microsoft.com/office/powerpoint/2010/main" val="14037674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5B0205-701A-4994-8A1E-B8E910E01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2690517"/>
          </a:xfrm>
        </p:spPr>
        <p:txBody>
          <a:bodyPr/>
          <a:lstStyle/>
          <a:p>
            <a:pPr algn="r"/>
            <a:r>
              <a:rPr lang="en-GB" dirty="0"/>
              <a:t>[</a:t>
            </a:r>
            <a:r>
              <a:rPr lang="en-GB" dirty="0" err="1"/>
              <a:t>Contoh</a:t>
            </a:r>
            <a:r>
              <a:rPr lang="en-GB" dirty="0"/>
              <a:t>]</a:t>
            </a:r>
            <a:br>
              <a:rPr lang="en-GB" dirty="0"/>
            </a:br>
            <a:r>
              <a:rPr lang="en-GB" dirty="0"/>
              <a:t>resume </a:t>
            </a:r>
            <a:r>
              <a:rPr lang="en-GB" dirty="0" err="1"/>
              <a:t>kegiatan</a:t>
            </a:r>
            <a:endParaRPr lang="en-GB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431A852-6706-4C1F-BE47-0A27FC31BF5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5593906"/>
              </p:ext>
            </p:extLst>
          </p:nvPr>
        </p:nvGraphicFramePr>
        <p:xfrm>
          <a:off x="3799070" y="98091"/>
          <a:ext cx="7315200" cy="666181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315200">
                  <a:extLst>
                    <a:ext uri="{9D8B030D-6E8A-4147-A177-3AD203B41FA5}">
                      <a16:colId xmlns:a16="http://schemas.microsoft.com/office/drawing/2014/main" val="1154626519"/>
                    </a:ext>
                  </a:extLst>
                </a:gridCol>
              </a:tblGrid>
              <a:tr h="38399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RESUME KEGIATAN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4506253"/>
                  </a:ext>
                </a:extLst>
              </a:tr>
              <a:tr h="1126549">
                <a:tc>
                  <a:txBody>
                    <a:bodyPr/>
                    <a:lstStyle/>
                    <a:p>
                      <a:pPr algn="just"/>
                      <a:r>
                        <a:rPr lang="en-GB" sz="1400" dirty="0"/>
                        <a:t>Nama		:</a:t>
                      </a:r>
                    </a:p>
                    <a:p>
                      <a:pPr algn="just"/>
                      <a:r>
                        <a:rPr lang="en-GB" sz="1400" dirty="0"/>
                        <a:t>Hari/</a:t>
                      </a:r>
                      <a:r>
                        <a:rPr lang="en-GB" sz="1400" dirty="0" err="1"/>
                        <a:t>tanggal</a:t>
                      </a:r>
                      <a:r>
                        <a:rPr lang="en-GB" sz="1400" dirty="0"/>
                        <a:t>	:</a:t>
                      </a:r>
                    </a:p>
                    <a:p>
                      <a:pPr algn="just"/>
                      <a:r>
                        <a:rPr lang="en-GB" sz="1400" dirty="0" err="1"/>
                        <a:t>Kunjungan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ke</a:t>
                      </a:r>
                      <a:r>
                        <a:rPr lang="en-GB" sz="1400" dirty="0"/>
                        <a:t>	:</a:t>
                      </a:r>
                    </a:p>
                    <a:p>
                      <a:pPr algn="just"/>
                      <a:r>
                        <a:rPr lang="en-GB" sz="1400" dirty="0"/>
                        <a:t>Alamat		:</a:t>
                      </a:r>
                    </a:p>
                    <a:p>
                      <a:pPr algn="just"/>
                      <a:r>
                        <a:rPr lang="en-GB" sz="1400" dirty="0"/>
                        <a:t>Waktu		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6823820"/>
                  </a:ext>
                </a:extLst>
              </a:tr>
              <a:tr h="1638991">
                <a:tc>
                  <a:txBody>
                    <a:bodyPr/>
                    <a:lstStyle/>
                    <a:p>
                      <a:pPr algn="just"/>
                      <a:r>
                        <a:rPr lang="en-GB" sz="1400" dirty="0" err="1"/>
                        <a:t>Kemana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kamu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berkunjung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hari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ini</a:t>
                      </a:r>
                      <a:r>
                        <a:rPr lang="en-GB" sz="1400" dirty="0"/>
                        <a:t>? (</a:t>
                      </a:r>
                      <a:r>
                        <a:rPr lang="en-GB" sz="1400" dirty="0" err="1"/>
                        <a:t>tuliskan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sedikit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mengenai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sejarah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pabrik</a:t>
                      </a:r>
                      <a:r>
                        <a:rPr lang="en-GB" sz="1400" dirty="0"/>
                        <a:t> dan </a:t>
                      </a:r>
                      <a:r>
                        <a:rPr lang="en-GB" sz="1400" dirty="0" err="1"/>
                        <a:t>apa</a:t>
                      </a:r>
                      <a:r>
                        <a:rPr lang="en-GB" sz="1400" dirty="0"/>
                        <a:t> yang </a:t>
                      </a:r>
                      <a:r>
                        <a:rPr lang="en-GB" sz="1400" dirty="0" err="1"/>
                        <a:t>dibuat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dalam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pabrik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tersebut</a:t>
                      </a:r>
                      <a:r>
                        <a:rPr lang="en-GB" sz="1400" dirty="0"/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00013078"/>
                  </a:ext>
                </a:extLst>
              </a:tr>
              <a:tr h="1558535">
                <a:tc>
                  <a:txBody>
                    <a:bodyPr/>
                    <a:lstStyle/>
                    <a:p>
                      <a:pPr algn="just"/>
                      <a:r>
                        <a:rPr lang="en-GB" sz="1400" dirty="0" err="1"/>
                        <a:t>Apa</a:t>
                      </a:r>
                      <a:r>
                        <a:rPr lang="en-GB" sz="1400" dirty="0"/>
                        <a:t> yang </a:t>
                      </a:r>
                      <a:r>
                        <a:rPr lang="en-GB" sz="1400" dirty="0" err="1"/>
                        <a:t>kamu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amati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selama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kunjungan</a:t>
                      </a:r>
                      <a:r>
                        <a:rPr lang="en-GB" sz="1400" dirty="0"/>
                        <a:t>? (</a:t>
                      </a:r>
                      <a:r>
                        <a:rPr lang="en-GB" sz="1400" dirty="0" err="1"/>
                        <a:t>tuliskan</a:t>
                      </a:r>
                      <a:r>
                        <a:rPr lang="en-GB" sz="1400" dirty="0"/>
                        <a:t> proses </a:t>
                      </a:r>
                      <a:r>
                        <a:rPr lang="en-GB" sz="1400" dirty="0" err="1"/>
                        <a:t>pembuatan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makanannya</a:t>
                      </a:r>
                      <a:r>
                        <a:rPr lang="en-GB" sz="1400" dirty="0"/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19533831"/>
                  </a:ext>
                </a:extLst>
              </a:tr>
              <a:tr h="1922053">
                <a:tc>
                  <a:txBody>
                    <a:bodyPr/>
                    <a:lstStyle/>
                    <a:p>
                      <a:pPr algn="just"/>
                      <a:r>
                        <a:rPr lang="en-GB" sz="1400" dirty="0" err="1"/>
                        <a:t>Apakah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pendapatmu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mengenai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pabrik</a:t>
                      </a:r>
                      <a:r>
                        <a:rPr lang="en-GB" sz="1400" dirty="0"/>
                        <a:t> yang </a:t>
                      </a:r>
                      <a:r>
                        <a:rPr lang="en-GB" sz="1400" dirty="0" err="1"/>
                        <a:t>kamu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kunjungi</a:t>
                      </a:r>
                      <a:r>
                        <a:rPr lang="en-GB" sz="1400" dirty="0"/>
                        <a:t>? (</a:t>
                      </a:r>
                      <a:r>
                        <a:rPr lang="en-GB" sz="1400" dirty="0" err="1"/>
                        <a:t>cara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kerja</a:t>
                      </a:r>
                      <a:r>
                        <a:rPr lang="en-GB" sz="1400" dirty="0"/>
                        <a:t>, </a:t>
                      </a:r>
                      <a:r>
                        <a:rPr lang="en-GB" sz="1400" dirty="0" err="1"/>
                        <a:t>kebersihan</a:t>
                      </a:r>
                      <a:r>
                        <a:rPr lang="en-GB" sz="1400" dirty="0"/>
                        <a:t>, </a:t>
                      </a:r>
                      <a:r>
                        <a:rPr lang="en-GB" sz="1400" dirty="0" err="1"/>
                        <a:t>makanan</a:t>
                      </a:r>
                      <a:r>
                        <a:rPr lang="en-GB" sz="1400" dirty="0"/>
                        <a:t> yang </a:t>
                      </a:r>
                      <a:r>
                        <a:rPr lang="en-GB" sz="1400" dirty="0" err="1"/>
                        <a:t>dijual</a:t>
                      </a:r>
                      <a:r>
                        <a:rPr lang="en-GB" sz="1400" dirty="0"/>
                        <a:t>, </a:t>
                      </a:r>
                      <a:r>
                        <a:rPr lang="en-GB" sz="1400" dirty="0" err="1"/>
                        <a:t>dll</a:t>
                      </a:r>
                      <a:r>
                        <a:rPr lang="en-GB" sz="1400" dirty="0"/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49929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10266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849799-9ECE-42E5-AA5E-99A99B52B5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429" y="1325563"/>
            <a:ext cx="3350622" cy="1325563"/>
          </a:xfrm>
        </p:spPr>
        <p:txBody>
          <a:bodyPr>
            <a:normAutofit fontScale="90000"/>
          </a:bodyPr>
          <a:lstStyle/>
          <a:p>
            <a:pPr algn="r"/>
            <a:r>
              <a:rPr lang="en-GB" i="1" dirty="0"/>
              <a:t>(self management: </a:t>
            </a:r>
            <a:r>
              <a:rPr lang="en-GB" dirty="0" err="1"/>
              <a:t>nutrisi</a:t>
            </a:r>
            <a:r>
              <a:rPr lang="en-GB" i="1" dirty="0"/>
              <a:t>)</a:t>
            </a:r>
            <a:br>
              <a:rPr lang="en-GB" dirty="0"/>
            </a:br>
            <a:r>
              <a:rPr lang="en-GB" dirty="0" err="1"/>
              <a:t>Aktivitas</a:t>
            </a:r>
            <a:r>
              <a:rPr lang="en-GB" dirty="0"/>
              <a:t> 9 :</a:t>
            </a:r>
            <a:br>
              <a:rPr lang="en-GB" dirty="0"/>
            </a:br>
            <a:r>
              <a:rPr lang="en-GB" i="1" dirty="0"/>
              <a:t>Meal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2D527-36E8-4F5F-A541-F17DED34E7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44669" y="1201783"/>
            <a:ext cx="7635240" cy="4119419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Persiapan</a:t>
            </a:r>
            <a:r>
              <a:rPr lang="en-GB" sz="1200" b="1" dirty="0"/>
              <a:t> : 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diminta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menuliskan</a:t>
            </a:r>
            <a:r>
              <a:rPr lang="en-GB" sz="1200" dirty="0"/>
              <a:t> menu </a:t>
            </a:r>
            <a:r>
              <a:rPr lang="en-GB" sz="1200" dirty="0" err="1"/>
              <a:t>makanan</a:t>
            </a:r>
            <a:r>
              <a:rPr lang="en-GB" sz="1200" dirty="0"/>
              <a:t> yang </a:t>
            </a:r>
            <a:r>
              <a:rPr lang="en-GB" sz="1200" dirty="0" err="1"/>
              <a:t>dimasak</a:t>
            </a:r>
            <a:r>
              <a:rPr lang="en-GB" sz="1200" dirty="0"/>
              <a:t> /</a:t>
            </a:r>
            <a:r>
              <a:rPr lang="en-GB" sz="1200" dirty="0" err="1"/>
              <a:t>dimakan</a:t>
            </a:r>
            <a:r>
              <a:rPr lang="en-GB" sz="1200" dirty="0"/>
              <a:t> </a:t>
            </a:r>
            <a:r>
              <a:rPr lang="en-GB" sz="1200" dirty="0" err="1"/>
              <a:t>sehari</a:t>
            </a:r>
            <a:r>
              <a:rPr lang="en-GB" sz="1200" dirty="0"/>
              <a:t> </a:t>
            </a:r>
            <a:r>
              <a:rPr lang="en-GB" sz="1200" dirty="0" err="1"/>
              <a:t>sebelum</a:t>
            </a:r>
            <a:r>
              <a:rPr lang="en-GB" sz="1200" dirty="0"/>
              <a:t> </a:t>
            </a:r>
            <a:r>
              <a:rPr lang="en-GB" sz="1200" dirty="0" err="1"/>
              <a:t>kegiatan</a:t>
            </a:r>
            <a:r>
              <a:rPr lang="en-GB" sz="1200" dirty="0"/>
              <a:t> </a:t>
            </a:r>
            <a:r>
              <a:rPr lang="en-GB" sz="1200" dirty="0" err="1"/>
              <a:t>ini</a:t>
            </a:r>
            <a:endParaRPr lang="en-GB" sz="1200" dirty="0"/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menuliskan</a:t>
            </a:r>
            <a:r>
              <a:rPr lang="en-GB" sz="1200" dirty="0"/>
              <a:t> </a:t>
            </a:r>
            <a:r>
              <a:rPr lang="en-GB" sz="1200" dirty="0" err="1"/>
              <a:t>komposisi</a:t>
            </a:r>
            <a:r>
              <a:rPr lang="en-GB" sz="1200" dirty="0"/>
              <a:t> </a:t>
            </a:r>
            <a:r>
              <a:rPr lang="en-GB" sz="1200" dirty="0" err="1"/>
              <a:t>dari</a:t>
            </a:r>
            <a:r>
              <a:rPr lang="en-GB" sz="1200" dirty="0"/>
              <a:t> </a:t>
            </a:r>
            <a:r>
              <a:rPr lang="en-GB" sz="1200" dirty="0" err="1"/>
              <a:t>setiap</a:t>
            </a:r>
            <a:r>
              <a:rPr lang="en-GB" sz="1200" dirty="0"/>
              <a:t> menu yang </a:t>
            </a:r>
            <a:r>
              <a:rPr lang="en-GB" sz="1200" dirty="0" err="1"/>
              <a:t>dimasak</a:t>
            </a:r>
            <a:r>
              <a:rPr lang="en-GB" sz="1200" dirty="0"/>
              <a:t> (</a:t>
            </a:r>
            <a:r>
              <a:rPr lang="en-GB" sz="1200" dirty="0" err="1"/>
              <a:t>contoh</a:t>
            </a:r>
            <a:r>
              <a:rPr lang="en-GB" sz="1200" dirty="0"/>
              <a:t>: </a:t>
            </a:r>
            <a:r>
              <a:rPr lang="en-GB" sz="1200" dirty="0" err="1"/>
              <a:t>tempe</a:t>
            </a:r>
            <a:r>
              <a:rPr lang="en-GB" sz="1200" dirty="0"/>
              <a:t> goreng : </a:t>
            </a:r>
            <a:r>
              <a:rPr lang="en-GB" sz="1200" dirty="0" err="1"/>
              <a:t>berapa</a:t>
            </a:r>
            <a:r>
              <a:rPr lang="en-GB" sz="1200" dirty="0"/>
              <a:t> gram </a:t>
            </a:r>
            <a:r>
              <a:rPr lang="en-GB" sz="1200" dirty="0" err="1"/>
              <a:t>tempe</a:t>
            </a:r>
            <a:r>
              <a:rPr lang="en-GB" sz="1200" dirty="0"/>
              <a:t> yang </a:t>
            </a:r>
            <a:r>
              <a:rPr lang="en-GB" sz="1200" dirty="0" err="1"/>
              <a:t>dimasak</a:t>
            </a:r>
            <a:r>
              <a:rPr lang="en-GB" sz="1200" dirty="0"/>
              <a:t>, </a:t>
            </a:r>
            <a:r>
              <a:rPr lang="en-GB" sz="1200" dirty="0" err="1"/>
              <a:t>berapa</a:t>
            </a:r>
            <a:r>
              <a:rPr lang="en-GB" sz="1200" dirty="0"/>
              <a:t> </a:t>
            </a:r>
            <a:r>
              <a:rPr lang="en-GB" sz="1200" dirty="0" err="1"/>
              <a:t>sendok</a:t>
            </a:r>
            <a:r>
              <a:rPr lang="en-GB" sz="1200" dirty="0"/>
              <a:t> </a:t>
            </a:r>
            <a:r>
              <a:rPr lang="en-GB" sz="1200" dirty="0" err="1"/>
              <a:t>makan</a:t>
            </a:r>
            <a:r>
              <a:rPr lang="en-GB" sz="1200" dirty="0"/>
              <a:t> </a:t>
            </a:r>
            <a:r>
              <a:rPr lang="en-GB" sz="1200" dirty="0" err="1"/>
              <a:t>minyak</a:t>
            </a:r>
            <a:r>
              <a:rPr lang="en-GB" sz="1200" dirty="0"/>
              <a:t> goreng yang </a:t>
            </a:r>
            <a:r>
              <a:rPr lang="en-GB" sz="1200" dirty="0" err="1"/>
              <a:t>dipakai</a:t>
            </a:r>
            <a:r>
              <a:rPr lang="en-GB" sz="1200" dirty="0"/>
              <a:t>, </a:t>
            </a:r>
            <a:r>
              <a:rPr lang="en-GB" sz="1200" dirty="0" err="1"/>
              <a:t>berapa</a:t>
            </a:r>
            <a:r>
              <a:rPr lang="en-GB" sz="1200" dirty="0"/>
              <a:t> </a:t>
            </a:r>
            <a:r>
              <a:rPr lang="en-GB" sz="1200" dirty="0" err="1"/>
              <a:t>sendok</a:t>
            </a:r>
            <a:r>
              <a:rPr lang="en-GB" sz="1200" dirty="0"/>
              <a:t> </a:t>
            </a:r>
            <a:r>
              <a:rPr lang="en-GB" sz="1200" dirty="0" err="1"/>
              <a:t>teh</a:t>
            </a:r>
            <a:r>
              <a:rPr lang="en-GB" sz="1200" dirty="0"/>
              <a:t> garam yang </a:t>
            </a:r>
            <a:r>
              <a:rPr lang="en-GB" sz="1200" dirty="0" err="1"/>
              <a:t>dipakai</a:t>
            </a:r>
            <a:r>
              <a:rPr lang="en-GB" sz="1200" dirty="0"/>
              <a:t>)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endParaRPr lang="en-GB" sz="12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Pelaksanaan</a:t>
            </a:r>
            <a:r>
              <a:rPr lang="en-GB" sz="1200" b="1" dirty="0"/>
              <a:t>: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/>
              <a:t>Guru </a:t>
            </a:r>
            <a:r>
              <a:rPr lang="en-GB" sz="1200" dirty="0" err="1"/>
              <a:t>menjelaskan</a:t>
            </a:r>
            <a:r>
              <a:rPr lang="en-GB" sz="1200" dirty="0"/>
              <a:t> </a:t>
            </a:r>
            <a:r>
              <a:rPr lang="en-GB" sz="1200" dirty="0" err="1"/>
              <a:t>kembali</a:t>
            </a:r>
            <a:r>
              <a:rPr lang="en-GB" sz="1200" dirty="0"/>
              <a:t> </a:t>
            </a:r>
            <a:r>
              <a:rPr lang="en-GB" sz="1200" dirty="0" err="1"/>
              <a:t>apa</a:t>
            </a:r>
            <a:r>
              <a:rPr lang="en-GB" sz="1200" dirty="0"/>
              <a:t> yang </a:t>
            </a:r>
            <a:r>
              <a:rPr lang="en-GB" sz="1200" dirty="0" err="1"/>
              <a:t>dimaksud</a:t>
            </a:r>
            <a:r>
              <a:rPr lang="en-GB" sz="1200" dirty="0"/>
              <a:t> </a:t>
            </a:r>
            <a:r>
              <a:rPr lang="en-GB" sz="1200" dirty="0" err="1"/>
              <a:t>dengan</a:t>
            </a:r>
            <a:r>
              <a:rPr lang="en-GB" sz="1200" dirty="0"/>
              <a:t> </a:t>
            </a:r>
            <a:r>
              <a:rPr lang="en-GB" sz="1200" dirty="0" err="1"/>
              <a:t>kalori</a:t>
            </a:r>
            <a:r>
              <a:rPr lang="en-GB" sz="1200" dirty="0"/>
              <a:t> </a:t>
            </a:r>
            <a:r>
              <a:rPr lang="en-GB" sz="1200" dirty="0" err="1"/>
              <a:t>kebutuhan</a:t>
            </a:r>
            <a:r>
              <a:rPr lang="en-GB" sz="1200" dirty="0"/>
              <a:t> </a:t>
            </a:r>
            <a:r>
              <a:rPr lang="en-GB" sz="1200" dirty="0" err="1"/>
              <a:t>harian</a:t>
            </a:r>
            <a:r>
              <a:rPr lang="en-GB" sz="1200" dirty="0"/>
              <a:t> dan </a:t>
            </a:r>
            <a:r>
              <a:rPr lang="en-GB" sz="1200" dirty="0" err="1"/>
              <a:t>bagaimana</a:t>
            </a:r>
            <a:r>
              <a:rPr lang="en-GB" sz="1200" dirty="0"/>
              <a:t> </a:t>
            </a:r>
            <a:r>
              <a:rPr lang="en-GB" sz="1200" dirty="0" err="1"/>
              <a:t>menghitung</a:t>
            </a:r>
            <a:r>
              <a:rPr lang="en-GB" sz="1200" dirty="0"/>
              <a:t> </a:t>
            </a:r>
            <a:r>
              <a:rPr lang="en-GB" sz="1200" dirty="0" err="1"/>
              <a:t>kalori</a:t>
            </a:r>
            <a:r>
              <a:rPr lang="en-GB" sz="1200" dirty="0"/>
              <a:t> yang </a:t>
            </a:r>
            <a:r>
              <a:rPr lang="en-GB" sz="1200" dirty="0" err="1"/>
              <a:t>dibutuhkan</a:t>
            </a:r>
            <a:r>
              <a:rPr lang="en-GB" sz="1200" dirty="0"/>
              <a:t> </a:t>
            </a:r>
            <a:r>
              <a:rPr lang="en-GB" sz="1200" dirty="0" err="1"/>
              <a:t>setiap</a:t>
            </a:r>
            <a:r>
              <a:rPr lang="en-GB" sz="1200" dirty="0"/>
              <a:t> orang.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menghitung</a:t>
            </a:r>
            <a:r>
              <a:rPr lang="en-GB" sz="1200" dirty="0"/>
              <a:t> </a:t>
            </a:r>
            <a:r>
              <a:rPr lang="en-GB" sz="1200" dirty="0" err="1"/>
              <a:t>jumlah</a:t>
            </a:r>
            <a:r>
              <a:rPr lang="en-GB" sz="1200" dirty="0"/>
              <a:t> </a:t>
            </a:r>
            <a:r>
              <a:rPr lang="en-GB" sz="1200" dirty="0" err="1"/>
              <a:t>kalori</a:t>
            </a:r>
            <a:r>
              <a:rPr lang="en-GB" sz="1200" dirty="0"/>
              <a:t> </a:t>
            </a:r>
            <a:r>
              <a:rPr lang="en-GB" sz="1200" dirty="0" err="1"/>
              <a:t>dari</a:t>
            </a:r>
            <a:r>
              <a:rPr lang="en-GB" sz="1200" dirty="0"/>
              <a:t> menu yang </a:t>
            </a:r>
            <a:r>
              <a:rPr lang="en-GB" sz="1200" dirty="0" err="1"/>
              <a:t>sudah</a:t>
            </a:r>
            <a:r>
              <a:rPr lang="en-GB" sz="1200" dirty="0"/>
              <a:t> </a:t>
            </a:r>
            <a:r>
              <a:rPr lang="en-GB" sz="1200" dirty="0" err="1"/>
              <a:t>dituliskan</a:t>
            </a:r>
            <a:r>
              <a:rPr lang="en-GB" sz="1200" dirty="0"/>
              <a:t> (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juga </a:t>
            </a:r>
            <a:r>
              <a:rPr lang="en-GB" sz="1200" dirty="0" err="1"/>
              <a:t>bisa</a:t>
            </a:r>
            <a:r>
              <a:rPr lang="en-GB" sz="1200" dirty="0"/>
              <a:t> </a:t>
            </a:r>
            <a:r>
              <a:rPr lang="en-GB" sz="1200" dirty="0" err="1"/>
              <a:t>menambahkan</a:t>
            </a:r>
            <a:r>
              <a:rPr lang="en-GB" sz="1200" dirty="0"/>
              <a:t> </a:t>
            </a:r>
            <a:r>
              <a:rPr lang="en-GB" sz="1200" dirty="0" err="1"/>
              <a:t>jajanan</a:t>
            </a:r>
            <a:r>
              <a:rPr lang="en-GB" sz="1200" dirty="0"/>
              <a:t> yang </a:t>
            </a:r>
            <a:r>
              <a:rPr lang="en-GB" sz="1200" dirty="0" err="1"/>
              <a:t>dimakan</a:t>
            </a:r>
            <a:r>
              <a:rPr lang="en-GB" sz="1200" dirty="0"/>
              <a:t> </a:t>
            </a:r>
            <a:r>
              <a:rPr lang="en-GB" sz="1200" dirty="0" err="1"/>
              <a:t>sehari</a:t>
            </a:r>
            <a:r>
              <a:rPr lang="en-GB" sz="1200" dirty="0"/>
              <a:t> </a:t>
            </a:r>
            <a:r>
              <a:rPr lang="en-GB" sz="1200" dirty="0" err="1"/>
              <a:t>sebelumnya</a:t>
            </a:r>
            <a:r>
              <a:rPr lang="en-GB" sz="1200" dirty="0"/>
              <a:t>).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 err="1"/>
              <a:t>Referensi</a:t>
            </a:r>
            <a:r>
              <a:rPr lang="en-GB" sz="1200" dirty="0"/>
              <a:t> </a:t>
            </a:r>
            <a:r>
              <a:rPr lang="en-GB" sz="1200" dirty="0" err="1"/>
              <a:t>kalori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setiap</a:t>
            </a:r>
            <a:r>
              <a:rPr lang="en-GB" sz="1200" dirty="0"/>
              <a:t> </a:t>
            </a:r>
            <a:r>
              <a:rPr lang="en-GB" sz="1200" dirty="0" err="1"/>
              <a:t>bahan</a:t>
            </a:r>
            <a:r>
              <a:rPr lang="en-GB" sz="1200" dirty="0"/>
              <a:t> </a:t>
            </a:r>
            <a:r>
              <a:rPr lang="en-GB" sz="1200" dirty="0" err="1"/>
              <a:t>makanan</a:t>
            </a:r>
            <a:r>
              <a:rPr lang="en-GB" sz="1200" dirty="0"/>
              <a:t>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diperoleh</a:t>
            </a:r>
            <a:r>
              <a:rPr lang="en-GB" sz="1200" dirty="0"/>
              <a:t> </a:t>
            </a:r>
            <a:r>
              <a:rPr lang="en-GB" sz="1200" dirty="0" err="1"/>
              <a:t>dari</a:t>
            </a:r>
            <a:r>
              <a:rPr lang="en-GB" sz="1200" dirty="0"/>
              <a:t> </a:t>
            </a:r>
            <a:r>
              <a:rPr lang="en-GB" sz="1200" dirty="0" err="1"/>
              <a:t>berbagai</a:t>
            </a:r>
            <a:r>
              <a:rPr lang="en-GB" sz="1200" dirty="0"/>
              <a:t> </a:t>
            </a:r>
            <a:r>
              <a:rPr lang="en-GB" sz="1200" dirty="0" err="1"/>
              <a:t>sumber</a:t>
            </a:r>
            <a:r>
              <a:rPr lang="en-GB" sz="1200" dirty="0"/>
              <a:t> di internet.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melakukan</a:t>
            </a:r>
            <a:r>
              <a:rPr lang="en-GB" sz="1200" dirty="0"/>
              <a:t> </a:t>
            </a:r>
            <a:r>
              <a:rPr lang="en-GB" sz="1200" dirty="0" err="1"/>
              <a:t>diskusi</a:t>
            </a:r>
            <a:r>
              <a:rPr lang="en-GB" sz="1200" dirty="0"/>
              <a:t> </a:t>
            </a:r>
            <a:r>
              <a:rPr lang="en-GB" sz="1200" dirty="0" err="1"/>
              <a:t>dengan</a:t>
            </a:r>
            <a:r>
              <a:rPr lang="en-GB" sz="1200" dirty="0"/>
              <a:t> guru </a:t>
            </a:r>
            <a:r>
              <a:rPr lang="en-GB" sz="1200" dirty="0" err="1"/>
              <a:t>atau</a:t>
            </a:r>
            <a:r>
              <a:rPr lang="en-GB" sz="1200" dirty="0"/>
              <a:t> </a:t>
            </a:r>
            <a:r>
              <a:rPr lang="en-GB" sz="1200" dirty="0" err="1"/>
              <a:t>sesama</a:t>
            </a:r>
            <a:r>
              <a:rPr lang="en-GB" sz="1200" dirty="0"/>
              <a:t> </a:t>
            </a:r>
            <a:r>
              <a:rPr lang="en-GB" sz="1200" dirty="0" err="1"/>
              <a:t>teman</a:t>
            </a:r>
            <a:r>
              <a:rPr lang="en-GB" sz="1200" dirty="0"/>
              <a:t> </a:t>
            </a:r>
            <a:r>
              <a:rPr lang="en-GB" sz="1200" dirty="0" err="1"/>
              <a:t>mengenai</a:t>
            </a:r>
            <a:r>
              <a:rPr lang="en-GB" sz="1200" dirty="0"/>
              <a:t> </a:t>
            </a:r>
            <a:r>
              <a:rPr lang="en-GB" sz="1200" dirty="0" err="1"/>
              <a:t>hasil</a:t>
            </a:r>
            <a:r>
              <a:rPr lang="en-GB" sz="1200" dirty="0"/>
              <a:t> </a:t>
            </a:r>
            <a:r>
              <a:rPr lang="en-GB" sz="1200" dirty="0" err="1"/>
              <a:t>perhitungan</a:t>
            </a:r>
            <a:r>
              <a:rPr lang="en-GB" sz="1200" dirty="0"/>
              <a:t> </a:t>
            </a:r>
            <a:r>
              <a:rPr lang="en-GB" sz="1200" dirty="0" err="1"/>
              <a:t>kalori</a:t>
            </a:r>
            <a:r>
              <a:rPr lang="en-GB" sz="1200" dirty="0"/>
              <a:t> yang </a:t>
            </a:r>
            <a:r>
              <a:rPr lang="en-GB" sz="1200" dirty="0" err="1"/>
              <a:t>sudah</a:t>
            </a:r>
            <a:r>
              <a:rPr lang="en-GB" sz="1200" dirty="0"/>
              <a:t> </a:t>
            </a:r>
            <a:r>
              <a:rPr lang="en-GB" sz="1200" dirty="0" err="1"/>
              <a:t>dilakukan</a:t>
            </a:r>
            <a:r>
              <a:rPr lang="en-GB" sz="1200" dirty="0"/>
              <a:t>. </a:t>
            </a:r>
            <a:r>
              <a:rPr lang="en-GB" sz="1200" dirty="0" err="1"/>
              <a:t>Pertanyaan</a:t>
            </a:r>
            <a:r>
              <a:rPr lang="en-GB" sz="1200" dirty="0"/>
              <a:t> </a:t>
            </a:r>
            <a:r>
              <a:rPr lang="en-GB" sz="1200" dirty="0" err="1"/>
              <a:t>pemandu</a:t>
            </a:r>
            <a:r>
              <a:rPr lang="en-GB" sz="1200" dirty="0"/>
              <a:t> :</a:t>
            </a:r>
          </a:p>
          <a:p>
            <a:pPr marL="914400" lvl="1" indent="-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Berapa</a:t>
            </a:r>
            <a:r>
              <a:rPr lang="en-GB" sz="1200" dirty="0"/>
              <a:t> </a:t>
            </a:r>
            <a:r>
              <a:rPr lang="en-GB" sz="1200" dirty="0" err="1"/>
              <a:t>jumlah</a:t>
            </a:r>
            <a:r>
              <a:rPr lang="en-GB" sz="1200" dirty="0"/>
              <a:t> </a:t>
            </a:r>
            <a:r>
              <a:rPr lang="en-GB" sz="1200" dirty="0" err="1"/>
              <a:t>kalori</a:t>
            </a:r>
            <a:r>
              <a:rPr lang="en-GB" sz="1200" dirty="0"/>
              <a:t> yang </a:t>
            </a:r>
            <a:r>
              <a:rPr lang="en-GB" sz="1200" dirty="0" err="1"/>
              <a:t>dihitung</a:t>
            </a:r>
            <a:r>
              <a:rPr lang="en-GB" sz="1200" dirty="0"/>
              <a:t>?</a:t>
            </a:r>
          </a:p>
          <a:p>
            <a:pPr marL="914400" lvl="1" indent="-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Apakah</a:t>
            </a:r>
            <a:r>
              <a:rPr lang="en-GB" sz="1200" dirty="0"/>
              <a:t> </a:t>
            </a:r>
            <a:r>
              <a:rPr lang="en-GB" sz="1200" dirty="0" err="1"/>
              <a:t>jumlah</a:t>
            </a:r>
            <a:r>
              <a:rPr lang="en-GB" sz="1200" dirty="0"/>
              <a:t> </a:t>
            </a:r>
            <a:r>
              <a:rPr lang="en-GB" sz="1200" dirty="0" err="1"/>
              <a:t>kalori</a:t>
            </a:r>
            <a:r>
              <a:rPr lang="en-GB" sz="1200" dirty="0"/>
              <a:t> yang </a:t>
            </a:r>
            <a:r>
              <a:rPr lang="en-GB" sz="1200" dirty="0" err="1"/>
              <a:t>dihitung</a:t>
            </a:r>
            <a:r>
              <a:rPr lang="en-GB" sz="1200" dirty="0"/>
              <a:t> </a:t>
            </a:r>
            <a:r>
              <a:rPr lang="en-GB" sz="1200" dirty="0" err="1"/>
              <a:t>sesuai</a:t>
            </a:r>
            <a:r>
              <a:rPr lang="en-GB" sz="1200" dirty="0"/>
              <a:t> </a:t>
            </a:r>
            <a:r>
              <a:rPr lang="en-GB" sz="1200" dirty="0" err="1"/>
              <a:t>dengan</a:t>
            </a:r>
            <a:r>
              <a:rPr lang="en-GB" sz="1200" dirty="0"/>
              <a:t> </a:t>
            </a:r>
            <a:r>
              <a:rPr lang="en-GB" sz="1200" dirty="0" err="1"/>
              <a:t>kebutuhan</a:t>
            </a:r>
            <a:r>
              <a:rPr lang="en-GB" sz="1200" dirty="0"/>
              <a:t> </a:t>
            </a:r>
            <a:r>
              <a:rPr lang="en-GB" sz="1200" dirty="0" err="1"/>
              <a:t>kalori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?</a:t>
            </a:r>
          </a:p>
          <a:p>
            <a:pPr marL="914400" lvl="1" indent="-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Apa</a:t>
            </a:r>
            <a:r>
              <a:rPr lang="en-GB" sz="1200" dirty="0"/>
              <a:t> </a:t>
            </a:r>
            <a:r>
              <a:rPr lang="en-GB" sz="1200" dirty="0" err="1"/>
              <a:t>dampak</a:t>
            </a:r>
            <a:r>
              <a:rPr lang="en-GB" sz="1200" dirty="0"/>
              <a:t> </a:t>
            </a:r>
            <a:r>
              <a:rPr lang="en-GB" sz="1200" dirty="0" err="1"/>
              <a:t>dari</a:t>
            </a:r>
            <a:r>
              <a:rPr lang="en-GB" sz="1200" dirty="0"/>
              <a:t> </a:t>
            </a:r>
            <a:r>
              <a:rPr lang="en-GB" sz="1200" dirty="0" err="1"/>
              <a:t>mengonsumsi</a:t>
            </a:r>
            <a:r>
              <a:rPr lang="en-GB" sz="1200" dirty="0"/>
              <a:t> </a:t>
            </a:r>
            <a:r>
              <a:rPr lang="en-GB" sz="1200" dirty="0" err="1"/>
              <a:t>kelebihan</a:t>
            </a:r>
            <a:r>
              <a:rPr lang="en-GB" sz="1200" dirty="0"/>
              <a:t> </a:t>
            </a:r>
            <a:r>
              <a:rPr lang="en-GB" sz="1200" dirty="0" err="1"/>
              <a:t>atau</a:t>
            </a:r>
            <a:r>
              <a:rPr lang="en-GB" sz="1200" dirty="0"/>
              <a:t> </a:t>
            </a:r>
            <a:r>
              <a:rPr lang="en-GB" sz="1200" dirty="0" err="1"/>
              <a:t>kekurangan</a:t>
            </a:r>
            <a:r>
              <a:rPr lang="en-GB" sz="1200" dirty="0"/>
              <a:t> </a:t>
            </a:r>
            <a:r>
              <a:rPr lang="en-GB" sz="1200" dirty="0" err="1"/>
              <a:t>jumlah</a:t>
            </a:r>
            <a:r>
              <a:rPr lang="en-GB" sz="1200" dirty="0"/>
              <a:t> </a:t>
            </a:r>
            <a:r>
              <a:rPr lang="en-GB" sz="1200" dirty="0" err="1"/>
              <a:t>kalori</a:t>
            </a:r>
            <a:r>
              <a:rPr lang="en-GB" sz="1200" dirty="0"/>
              <a:t> </a:t>
            </a:r>
            <a:r>
              <a:rPr lang="en-GB" sz="1200" dirty="0" err="1"/>
              <a:t>harian</a:t>
            </a:r>
            <a:r>
              <a:rPr lang="en-GB" sz="1200" dirty="0"/>
              <a:t>?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membuat</a:t>
            </a:r>
            <a:r>
              <a:rPr lang="en-GB" sz="1200" dirty="0"/>
              <a:t> menu </a:t>
            </a:r>
            <a:r>
              <a:rPr lang="en-GB" sz="1200" dirty="0" err="1"/>
              <a:t>makanan</a:t>
            </a:r>
            <a:r>
              <a:rPr lang="en-GB" sz="1200" dirty="0"/>
              <a:t> (</a:t>
            </a:r>
            <a:r>
              <a:rPr lang="en-GB" sz="1200" dirty="0" err="1"/>
              <a:t>boleh</a:t>
            </a:r>
            <a:r>
              <a:rPr lang="en-GB" sz="1200" dirty="0"/>
              <a:t> </a:t>
            </a:r>
            <a:r>
              <a:rPr lang="en-GB" sz="1200" dirty="0" err="1"/>
              <a:t>dibuat</a:t>
            </a:r>
            <a:r>
              <a:rPr lang="en-GB" sz="1200" dirty="0"/>
              <a:t> </a:t>
            </a:r>
            <a:r>
              <a:rPr lang="en-GB" sz="1200" dirty="0" err="1"/>
              <a:t>sehari</a:t>
            </a:r>
            <a:r>
              <a:rPr lang="en-GB" sz="1200" dirty="0"/>
              <a:t> </a:t>
            </a:r>
            <a:r>
              <a:rPr lang="en-GB" sz="1200" dirty="0" err="1"/>
              <a:t>sampai</a:t>
            </a:r>
            <a:r>
              <a:rPr lang="en-GB" sz="1200" dirty="0"/>
              <a:t> </a:t>
            </a:r>
            <a:r>
              <a:rPr lang="en-GB" sz="1200" dirty="0" err="1"/>
              <a:t>seminggu</a:t>
            </a:r>
            <a:r>
              <a:rPr lang="en-GB" sz="1200" dirty="0"/>
              <a:t>) </a:t>
            </a:r>
            <a:r>
              <a:rPr lang="en-GB" sz="1200" dirty="0" err="1"/>
              <a:t>dengan</a:t>
            </a:r>
            <a:r>
              <a:rPr lang="en-GB" sz="1200" dirty="0"/>
              <a:t> </a:t>
            </a:r>
            <a:r>
              <a:rPr lang="en-GB" sz="1200" dirty="0" err="1"/>
              <a:t>jumlah</a:t>
            </a:r>
            <a:r>
              <a:rPr lang="en-GB" sz="1200" dirty="0"/>
              <a:t> </a:t>
            </a:r>
            <a:r>
              <a:rPr lang="en-GB" sz="1200" dirty="0" err="1"/>
              <a:t>kalori</a:t>
            </a:r>
            <a:r>
              <a:rPr lang="en-GB" sz="1200" dirty="0"/>
              <a:t> yang </a:t>
            </a:r>
            <a:r>
              <a:rPr lang="en-GB" sz="1200" dirty="0" err="1"/>
              <a:t>sesuai</a:t>
            </a:r>
            <a:r>
              <a:rPr lang="en-GB" sz="1200" dirty="0"/>
              <a:t> </a:t>
            </a:r>
            <a:r>
              <a:rPr lang="en-GB" sz="1200" dirty="0" err="1"/>
              <a:t>dengan</a:t>
            </a:r>
            <a:r>
              <a:rPr lang="en-GB" sz="1200" dirty="0"/>
              <a:t> </a:t>
            </a:r>
            <a:r>
              <a:rPr lang="en-GB" sz="1200" dirty="0" err="1"/>
              <a:t>kebutuhan</a:t>
            </a:r>
            <a:r>
              <a:rPr lang="en-GB" sz="1200" dirty="0"/>
              <a:t> </a:t>
            </a:r>
            <a:r>
              <a:rPr lang="en-GB" sz="1200" dirty="0" err="1"/>
              <a:t>harian</a:t>
            </a:r>
            <a:r>
              <a:rPr lang="en-GB" sz="1200" dirty="0"/>
              <a:t> </a:t>
            </a:r>
            <a:r>
              <a:rPr lang="en-GB" sz="1200" dirty="0" err="1"/>
              <a:t>mereka</a:t>
            </a:r>
            <a:r>
              <a:rPr lang="en-GB" sz="1200" dirty="0"/>
              <a:t> masing-masing.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dan guru </a:t>
            </a:r>
            <a:r>
              <a:rPr lang="en-GB" sz="1200" dirty="0" err="1"/>
              <a:t>mendiskusikan</a:t>
            </a:r>
            <a:r>
              <a:rPr lang="en-GB" sz="1200" dirty="0"/>
              <a:t> </a:t>
            </a:r>
            <a:r>
              <a:rPr lang="en-GB" sz="1200" dirty="0" err="1"/>
              <a:t>hasil</a:t>
            </a:r>
            <a:r>
              <a:rPr lang="en-GB" sz="1200" dirty="0"/>
              <a:t> menu </a:t>
            </a:r>
            <a:r>
              <a:rPr lang="en-GB" sz="1200" dirty="0" err="1"/>
              <a:t>makanan</a:t>
            </a:r>
            <a:r>
              <a:rPr lang="en-GB" sz="1200" dirty="0"/>
              <a:t> yang </a:t>
            </a:r>
            <a:r>
              <a:rPr lang="en-GB" sz="1200" dirty="0" err="1"/>
              <a:t>sudah</a:t>
            </a:r>
            <a:r>
              <a:rPr lang="en-GB" sz="1200" dirty="0"/>
              <a:t> </a:t>
            </a:r>
            <a:r>
              <a:rPr lang="en-GB" sz="1200" dirty="0" err="1"/>
              <a:t>dibuat</a:t>
            </a:r>
            <a:r>
              <a:rPr lang="en-GB" sz="1200" dirty="0"/>
              <a:t>. </a:t>
            </a:r>
            <a:r>
              <a:rPr lang="en-GB" sz="1200" dirty="0" err="1"/>
              <a:t>Pertanyaan</a:t>
            </a:r>
            <a:r>
              <a:rPr lang="en-GB" sz="1200" dirty="0"/>
              <a:t> </a:t>
            </a:r>
            <a:r>
              <a:rPr lang="en-GB" sz="1200" dirty="0" err="1"/>
              <a:t>pemandu</a:t>
            </a:r>
            <a:r>
              <a:rPr lang="en-GB" sz="1200" dirty="0"/>
              <a:t> :</a:t>
            </a:r>
          </a:p>
          <a:p>
            <a:pPr marL="971550" lvl="1" indent="-514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Apakah</a:t>
            </a:r>
            <a:r>
              <a:rPr lang="en-GB" sz="1200" dirty="0"/>
              <a:t> menu </a:t>
            </a:r>
            <a:r>
              <a:rPr lang="en-GB" sz="1200" dirty="0" err="1"/>
              <a:t>makanan</a:t>
            </a:r>
            <a:r>
              <a:rPr lang="en-GB" sz="1200" dirty="0"/>
              <a:t> yang </a:t>
            </a:r>
            <a:r>
              <a:rPr lang="en-GB" sz="1200" dirty="0" err="1"/>
              <a:t>dibuat</a:t>
            </a:r>
            <a:r>
              <a:rPr lang="en-GB" sz="1200" dirty="0"/>
              <a:t> </a:t>
            </a:r>
            <a:r>
              <a:rPr lang="en-GB" sz="1200" dirty="0" err="1"/>
              <a:t>sudah</a:t>
            </a:r>
            <a:r>
              <a:rPr lang="en-GB" sz="1200" dirty="0"/>
              <a:t> </a:t>
            </a:r>
            <a:r>
              <a:rPr lang="en-GB" sz="1200" dirty="0" err="1"/>
              <a:t>sesuai</a:t>
            </a:r>
            <a:r>
              <a:rPr lang="en-GB" sz="1200" dirty="0"/>
              <a:t> </a:t>
            </a:r>
            <a:r>
              <a:rPr lang="en-GB" sz="1200" dirty="0" err="1"/>
              <a:t>dengan</a:t>
            </a:r>
            <a:r>
              <a:rPr lang="en-GB" sz="1200" dirty="0"/>
              <a:t> </a:t>
            </a:r>
            <a:r>
              <a:rPr lang="en-GB" sz="1200" dirty="0" err="1"/>
              <a:t>kebutuhan</a:t>
            </a:r>
            <a:r>
              <a:rPr lang="en-GB" sz="1200" dirty="0"/>
              <a:t> </a:t>
            </a:r>
            <a:r>
              <a:rPr lang="en-GB" sz="1200" dirty="0" err="1"/>
              <a:t>kalori</a:t>
            </a:r>
            <a:r>
              <a:rPr lang="en-GB" sz="1200" dirty="0"/>
              <a:t> </a:t>
            </a:r>
            <a:r>
              <a:rPr lang="en-GB" sz="1200" dirty="0" err="1"/>
              <a:t>harian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?</a:t>
            </a:r>
          </a:p>
          <a:p>
            <a:pPr marL="971550" lvl="1" indent="-514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Kendala</a:t>
            </a:r>
            <a:r>
              <a:rPr lang="en-GB" sz="1200" dirty="0"/>
              <a:t> </a:t>
            </a:r>
            <a:r>
              <a:rPr lang="en-GB" sz="1200" dirty="0" err="1"/>
              <a:t>apa</a:t>
            </a:r>
            <a:r>
              <a:rPr lang="en-GB" sz="1200" dirty="0"/>
              <a:t> </a:t>
            </a:r>
            <a:r>
              <a:rPr lang="en-GB" sz="1200" dirty="0" err="1"/>
              <a:t>saja</a:t>
            </a:r>
            <a:r>
              <a:rPr lang="en-GB" sz="1200" dirty="0"/>
              <a:t> yang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hadapi</a:t>
            </a:r>
            <a:r>
              <a:rPr lang="en-GB" sz="1200" dirty="0"/>
              <a:t> </a:t>
            </a:r>
            <a:r>
              <a:rPr lang="en-GB" sz="1200" dirty="0" err="1"/>
              <a:t>dalam</a:t>
            </a:r>
            <a:r>
              <a:rPr lang="en-GB" sz="1200" dirty="0"/>
              <a:t> </a:t>
            </a:r>
            <a:r>
              <a:rPr lang="en-GB" sz="1200" dirty="0" err="1"/>
              <a:t>menyusun</a:t>
            </a:r>
            <a:r>
              <a:rPr lang="en-GB" sz="1200" dirty="0"/>
              <a:t> menu </a:t>
            </a:r>
            <a:r>
              <a:rPr lang="en-GB" sz="1200" dirty="0" err="1"/>
              <a:t>makanan</a:t>
            </a:r>
            <a:r>
              <a:rPr lang="en-GB" sz="1200" dirty="0"/>
              <a:t>?</a:t>
            </a:r>
          </a:p>
          <a:p>
            <a:pPr marL="971550" lvl="1" indent="-514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Apakah</a:t>
            </a:r>
            <a:r>
              <a:rPr lang="en-GB" sz="1200" dirty="0"/>
              <a:t> menu </a:t>
            </a:r>
            <a:r>
              <a:rPr lang="en-GB" sz="1200" dirty="0" err="1"/>
              <a:t>makanan</a:t>
            </a:r>
            <a:r>
              <a:rPr lang="en-GB" sz="1200" dirty="0"/>
              <a:t> yang </a:t>
            </a:r>
            <a:r>
              <a:rPr lang="en-GB" sz="1200" dirty="0" err="1"/>
              <a:t>disusun</a:t>
            </a:r>
            <a:r>
              <a:rPr lang="en-GB" sz="1200" dirty="0"/>
              <a:t> </a:t>
            </a:r>
            <a:r>
              <a:rPr lang="en-GB" sz="1200" dirty="0" err="1"/>
              <a:t>sudah</a:t>
            </a:r>
            <a:r>
              <a:rPr lang="en-GB" sz="1200" dirty="0"/>
              <a:t> </a:t>
            </a:r>
            <a:r>
              <a:rPr lang="en-GB" sz="1200" dirty="0" err="1"/>
              <a:t>memenuhi</a:t>
            </a:r>
            <a:r>
              <a:rPr lang="en-GB" sz="1200" dirty="0"/>
              <a:t> </a:t>
            </a:r>
            <a:r>
              <a:rPr lang="en-GB" sz="1200" dirty="0" err="1"/>
              <a:t>angka</a:t>
            </a:r>
            <a:r>
              <a:rPr lang="en-GB" sz="1200" dirty="0"/>
              <a:t> </a:t>
            </a:r>
            <a:r>
              <a:rPr lang="en-GB" sz="1200" dirty="0" err="1"/>
              <a:t>kebutuhan</a:t>
            </a:r>
            <a:r>
              <a:rPr lang="en-GB" sz="1200" dirty="0"/>
              <a:t> </a:t>
            </a:r>
            <a:r>
              <a:rPr lang="en-GB" sz="1200" dirty="0" err="1"/>
              <a:t>gizi</a:t>
            </a:r>
            <a:r>
              <a:rPr lang="en-GB" sz="1200" dirty="0"/>
              <a:t> </a:t>
            </a:r>
            <a:r>
              <a:rPr lang="en-GB" sz="1200" dirty="0" err="1"/>
              <a:t>harian</a:t>
            </a:r>
            <a:r>
              <a:rPr lang="en-GB" sz="1200" dirty="0"/>
              <a:t>?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2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200" dirty="0"/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200" dirty="0"/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endParaRPr lang="en-GB" sz="1200" dirty="0"/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endParaRPr lang="en-GB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55474E-69AB-42FC-936A-E8C2F533C8A6}"/>
              </a:ext>
            </a:extLst>
          </p:cNvPr>
          <p:cNvSpPr txBox="1"/>
          <p:nvPr/>
        </p:nvSpPr>
        <p:spPr>
          <a:xfrm>
            <a:off x="272143" y="4578330"/>
            <a:ext cx="313290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>
              <a:buNone/>
            </a:pPr>
            <a:r>
              <a:rPr lang="en-GB" sz="1400" dirty="0"/>
              <a:t>Peran guru : </a:t>
            </a:r>
            <a:r>
              <a:rPr lang="en-GB" sz="1400" dirty="0" err="1"/>
              <a:t>fasilitator</a:t>
            </a:r>
            <a:endParaRPr lang="en-GB" sz="1400" dirty="0"/>
          </a:p>
          <a:p>
            <a:pPr marL="0" indent="0" algn="r">
              <a:buNone/>
            </a:pPr>
            <a:r>
              <a:rPr lang="en-GB" sz="1400" dirty="0"/>
              <a:t>Waktu : 3 jam</a:t>
            </a:r>
          </a:p>
          <a:p>
            <a:pPr marL="0" indent="0" algn="r">
              <a:buNone/>
            </a:pPr>
            <a:r>
              <a:rPr lang="en-GB" sz="1400" dirty="0" err="1"/>
              <a:t>Materi</a:t>
            </a:r>
            <a:r>
              <a:rPr lang="en-GB" sz="1400" dirty="0"/>
              <a:t> : internet, laptop </a:t>
            </a:r>
            <a:r>
              <a:rPr lang="en-GB" sz="1400" dirty="0" err="1"/>
              <a:t>atau</a:t>
            </a:r>
            <a:r>
              <a:rPr lang="en-GB" sz="1400" dirty="0"/>
              <a:t> handphone, pen, </a:t>
            </a:r>
            <a:r>
              <a:rPr lang="en-GB" sz="1400" dirty="0" err="1"/>
              <a:t>kertas</a:t>
            </a:r>
            <a:endParaRPr lang="en-GB" sz="1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D8900D-9172-42EA-8EDC-E49910AA2B02}"/>
              </a:ext>
            </a:extLst>
          </p:cNvPr>
          <p:cNvSpPr txBox="1"/>
          <p:nvPr/>
        </p:nvSpPr>
        <p:spPr>
          <a:xfrm>
            <a:off x="3644669" y="5333051"/>
            <a:ext cx="7820298" cy="10156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 err="1"/>
              <a:t>Referensi</a:t>
            </a:r>
            <a:r>
              <a:rPr lang="en-GB" sz="1200" b="1" dirty="0"/>
              <a:t> </a:t>
            </a:r>
            <a:r>
              <a:rPr lang="en-GB" sz="1200" b="1" dirty="0" err="1"/>
              <a:t>materi</a:t>
            </a:r>
            <a:r>
              <a:rPr lang="en-GB" sz="1200" b="1" dirty="0"/>
              <a:t> :</a:t>
            </a:r>
          </a:p>
          <a:p>
            <a:pPr marL="228600" indent="-228600">
              <a:buAutoNum type="arabicPeriod"/>
            </a:pPr>
            <a:r>
              <a:rPr lang="en-GB" sz="12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https://www.fatsecret.co.id/Diary.aspx?pa=fjs/</a:t>
            </a:r>
            <a:endParaRPr lang="en-GB" sz="1200" dirty="0"/>
          </a:p>
          <a:p>
            <a:pPr marL="228600" indent="-228600">
              <a:buAutoNum type="arabicPeriod"/>
            </a:pPr>
            <a:r>
              <a:rPr lang="en-GB" sz="12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https://www.honestdocs.id/tabel-kalori-makanan-dan-minuman</a:t>
            </a:r>
            <a:endParaRPr lang="en-GB" sz="1200" dirty="0"/>
          </a:p>
          <a:p>
            <a:pPr marL="228600" indent="-228600">
              <a:buAutoNum type="arabicPeriod"/>
            </a:pPr>
            <a:r>
              <a:rPr lang="en-GB" sz="12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https://hellosehat.com/nutrisi/tips-makan-sehat/cara-menghitung-indeks-massa-tubuh-body-mass-indeks/</a:t>
            </a:r>
            <a:endParaRPr lang="en-GB" sz="1200" dirty="0"/>
          </a:p>
          <a:p>
            <a:pPr marL="228600" indent="-228600">
              <a:buAutoNum type="arabicPeriod"/>
            </a:pPr>
            <a:r>
              <a:rPr lang="en-GB" sz="12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https://www.halodoc.com/artikel/cara-hitung-berat-badan-ideal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4080116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C1A4F-C7D9-4708-9F63-43D435262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dirty="0"/>
              <a:t>[</a:t>
            </a:r>
            <a:r>
              <a:rPr lang="en-GB" dirty="0" err="1"/>
              <a:t>Contoh</a:t>
            </a:r>
            <a:r>
              <a:rPr lang="en-GB" dirty="0"/>
              <a:t>]</a:t>
            </a:r>
            <a:br>
              <a:rPr lang="en-GB" dirty="0"/>
            </a:br>
            <a:r>
              <a:rPr lang="en-GB" dirty="0"/>
              <a:t>Lembar </a:t>
            </a:r>
            <a:r>
              <a:rPr lang="en-GB" dirty="0" err="1"/>
              <a:t>tugas</a:t>
            </a:r>
            <a:endParaRPr lang="en-GB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B80E0E4F-F714-4C4E-8875-C1563A5FE0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3712390"/>
              </p:ext>
            </p:extLst>
          </p:nvPr>
        </p:nvGraphicFramePr>
        <p:xfrm>
          <a:off x="3749964" y="657240"/>
          <a:ext cx="7794171" cy="553437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22515">
                  <a:extLst>
                    <a:ext uri="{9D8B030D-6E8A-4147-A177-3AD203B41FA5}">
                      <a16:colId xmlns:a16="http://schemas.microsoft.com/office/drawing/2014/main" val="2030857751"/>
                    </a:ext>
                  </a:extLst>
                </a:gridCol>
                <a:gridCol w="1335659">
                  <a:extLst>
                    <a:ext uri="{9D8B030D-6E8A-4147-A177-3AD203B41FA5}">
                      <a16:colId xmlns:a16="http://schemas.microsoft.com/office/drawing/2014/main" val="1132599751"/>
                    </a:ext>
                  </a:extLst>
                </a:gridCol>
                <a:gridCol w="2038910">
                  <a:extLst>
                    <a:ext uri="{9D8B030D-6E8A-4147-A177-3AD203B41FA5}">
                      <a16:colId xmlns:a16="http://schemas.microsoft.com/office/drawing/2014/main" val="3290842045"/>
                    </a:ext>
                  </a:extLst>
                </a:gridCol>
                <a:gridCol w="1299029">
                  <a:extLst>
                    <a:ext uri="{9D8B030D-6E8A-4147-A177-3AD203B41FA5}">
                      <a16:colId xmlns:a16="http://schemas.microsoft.com/office/drawing/2014/main" val="662865469"/>
                    </a:ext>
                  </a:extLst>
                </a:gridCol>
                <a:gridCol w="1299029">
                  <a:extLst>
                    <a:ext uri="{9D8B030D-6E8A-4147-A177-3AD203B41FA5}">
                      <a16:colId xmlns:a16="http://schemas.microsoft.com/office/drawing/2014/main" val="584086254"/>
                    </a:ext>
                  </a:extLst>
                </a:gridCol>
                <a:gridCol w="1299029">
                  <a:extLst>
                    <a:ext uri="{9D8B030D-6E8A-4147-A177-3AD203B41FA5}">
                      <a16:colId xmlns:a16="http://schemas.microsoft.com/office/drawing/2014/main" val="1218160250"/>
                    </a:ext>
                  </a:extLst>
                </a:gridCol>
              </a:tblGrid>
              <a:tr h="993976">
                <a:tc>
                  <a:txBody>
                    <a:bodyPr/>
                    <a:lstStyle/>
                    <a:p>
                      <a:r>
                        <a:rPr lang="en-GB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Menu </a:t>
                      </a:r>
                      <a:r>
                        <a:rPr lang="en-GB" dirty="0" err="1"/>
                        <a:t>makanan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Komposisi</a:t>
                      </a:r>
                      <a:r>
                        <a:rPr lang="en-GB" dirty="0"/>
                        <a:t> (</a:t>
                      </a:r>
                      <a:r>
                        <a:rPr lang="en-GB" dirty="0" err="1"/>
                        <a:t>bahan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Kuantitas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dari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setiap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bahan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Perkiraan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kalori</a:t>
                      </a:r>
                      <a:r>
                        <a:rPr lang="en-GB" dirty="0"/>
                        <a:t> (</a:t>
                      </a:r>
                      <a:r>
                        <a:rPr lang="en-GB" dirty="0" err="1"/>
                        <a:t>kkal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Total </a:t>
                      </a:r>
                      <a:r>
                        <a:rPr lang="en-GB" dirty="0" err="1"/>
                        <a:t>perkiraan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kalori</a:t>
                      </a:r>
                      <a:r>
                        <a:rPr lang="en-GB" dirty="0"/>
                        <a:t> (</a:t>
                      </a:r>
                      <a:r>
                        <a:rPr lang="en-GB" dirty="0" err="1"/>
                        <a:t>kkal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0069727"/>
                  </a:ext>
                </a:extLst>
              </a:tr>
              <a:tr h="543207">
                <a:tc rowSpan="7"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r>
                        <a:rPr lang="en-GB" dirty="0" err="1"/>
                        <a:t>Makan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siang</a:t>
                      </a:r>
                      <a:r>
                        <a:rPr lang="en-GB" dirty="0"/>
                        <a:t>:</a:t>
                      </a:r>
                    </a:p>
                    <a:p>
                      <a:r>
                        <a:rPr lang="en-GB" dirty="0"/>
                        <a:t>Nasi + </a:t>
                      </a:r>
                      <a:r>
                        <a:rPr lang="en-GB" dirty="0" err="1"/>
                        <a:t>ayam</a:t>
                      </a:r>
                      <a:r>
                        <a:rPr lang="en-GB" dirty="0"/>
                        <a:t> goreng + </a:t>
                      </a:r>
                      <a:r>
                        <a:rPr lang="en-GB" dirty="0" err="1"/>
                        <a:t>sawi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tumis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Nasi </a:t>
                      </a:r>
                      <a:r>
                        <a:rPr lang="en-GB" dirty="0" err="1"/>
                        <a:t>putih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 </a:t>
                      </a:r>
                      <a:r>
                        <a:rPr lang="en-GB" dirty="0" err="1"/>
                        <a:t>porsi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135</a:t>
                      </a:r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r>
                        <a:rPr lang="en-GB" dirty="0"/>
                        <a:t>606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9201497"/>
                  </a:ext>
                </a:extLst>
              </a:tr>
              <a:tr h="54320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Dada </a:t>
                      </a:r>
                      <a:r>
                        <a:rPr lang="en-GB" dirty="0" err="1"/>
                        <a:t>ayam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 gr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195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4308698"/>
                  </a:ext>
                </a:extLst>
              </a:tr>
              <a:tr h="54320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Sawi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 gr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13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840421"/>
                  </a:ext>
                </a:extLst>
              </a:tr>
              <a:tr h="54320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Minyak</a:t>
                      </a:r>
                      <a:r>
                        <a:rPr lang="en-GB" dirty="0"/>
                        <a:t> goreng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 </a:t>
                      </a:r>
                      <a:r>
                        <a:rPr lang="en-GB" dirty="0" err="1"/>
                        <a:t>sdm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180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4461182"/>
                  </a:ext>
                </a:extLst>
              </a:tr>
              <a:tr h="54320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Bawang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putih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 </a:t>
                      </a:r>
                      <a:r>
                        <a:rPr lang="en-GB" dirty="0" err="1"/>
                        <a:t>sdm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13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9597638"/>
                  </a:ext>
                </a:extLst>
              </a:tr>
              <a:tr h="54320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Wortel</a:t>
                      </a:r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50 gr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646382"/>
                  </a:ext>
                </a:extLst>
              </a:tr>
              <a:tr h="54320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Kecap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manis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 </a:t>
                      </a:r>
                      <a:r>
                        <a:rPr lang="en-GB" dirty="0" err="1"/>
                        <a:t>sdm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6781809"/>
                  </a:ext>
                </a:extLst>
              </a:tr>
              <a:tr h="5432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95284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55062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37D06C-59B9-4FE6-A31E-C93F1BD8E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047" y="4065228"/>
            <a:ext cx="2947482" cy="1951872"/>
          </a:xfrm>
        </p:spPr>
        <p:txBody>
          <a:bodyPr/>
          <a:lstStyle/>
          <a:p>
            <a:pPr algn="r"/>
            <a:r>
              <a:rPr lang="en-GB" dirty="0"/>
              <a:t>[</a:t>
            </a:r>
            <a:r>
              <a:rPr lang="en-GB" dirty="0" err="1"/>
              <a:t>Contoh</a:t>
            </a:r>
            <a:r>
              <a:rPr lang="en-GB" dirty="0"/>
              <a:t>] </a:t>
            </a:r>
            <a:br>
              <a:rPr lang="en-GB" dirty="0"/>
            </a:br>
            <a:r>
              <a:rPr lang="en-GB" dirty="0" err="1"/>
              <a:t>Diari</a:t>
            </a:r>
            <a:r>
              <a:rPr lang="en-GB" dirty="0"/>
              <a:t> </a:t>
            </a:r>
            <a:r>
              <a:rPr lang="en-GB" dirty="0" err="1"/>
              <a:t>kegiatan</a:t>
            </a:r>
            <a:endParaRPr lang="en-GB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82EFB2A6-86BA-444F-8BDA-27AC8EB500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9414512"/>
              </p:ext>
            </p:extLst>
          </p:nvPr>
        </p:nvGraphicFramePr>
        <p:xfrm>
          <a:off x="3534836" y="111319"/>
          <a:ext cx="8192654" cy="6104753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8192654">
                  <a:extLst>
                    <a:ext uri="{9D8B030D-6E8A-4147-A177-3AD203B41FA5}">
                      <a16:colId xmlns:a16="http://schemas.microsoft.com/office/drawing/2014/main" val="1389299047"/>
                    </a:ext>
                  </a:extLst>
                </a:gridCol>
              </a:tblGrid>
              <a:tr h="977357">
                <a:tc>
                  <a:txBody>
                    <a:bodyPr/>
                    <a:lstStyle/>
                    <a:p>
                      <a:r>
                        <a:rPr lang="en-GB" dirty="0"/>
                        <a:t>Nama	:</a:t>
                      </a:r>
                    </a:p>
                    <a:p>
                      <a:r>
                        <a:rPr lang="en-GB" dirty="0" err="1"/>
                        <a:t>Tanggal</a:t>
                      </a:r>
                      <a:r>
                        <a:rPr lang="en-GB" dirty="0"/>
                        <a:t>	:</a:t>
                      </a:r>
                    </a:p>
                    <a:p>
                      <a:r>
                        <a:rPr lang="en-GB" dirty="0" err="1"/>
                        <a:t>Aktivitas</a:t>
                      </a:r>
                      <a:r>
                        <a:rPr lang="en-GB" dirty="0"/>
                        <a:t>	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70776211"/>
                  </a:ext>
                </a:extLst>
              </a:tr>
              <a:tr h="1875764">
                <a:tc>
                  <a:txBody>
                    <a:bodyPr/>
                    <a:lstStyle/>
                    <a:p>
                      <a:r>
                        <a:rPr lang="en-GB" dirty="0" err="1"/>
                        <a:t>Sebelum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kegiatan</a:t>
                      </a:r>
                      <a:r>
                        <a:rPr lang="en-GB" dirty="0"/>
                        <a:t>: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dirty="0" err="1"/>
                        <a:t>Apa</a:t>
                      </a:r>
                      <a:r>
                        <a:rPr lang="en-GB" dirty="0"/>
                        <a:t> yang </a:t>
                      </a:r>
                      <a:r>
                        <a:rPr lang="en-GB" dirty="0" err="1"/>
                        <a:t>kamu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rasakan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sekarang</a:t>
                      </a:r>
                      <a:r>
                        <a:rPr lang="en-GB" dirty="0"/>
                        <a:t>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16147341"/>
                  </a:ext>
                </a:extLst>
              </a:tr>
              <a:tr h="3251632">
                <a:tc>
                  <a:txBody>
                    <a:bodyPr/>
                    <a:lstStyle/>
                    <a:p>
                      <a:r>
                        <a:rPr lang="en-GB" dirty="0" err="1"/>
                        <a:t>Sesudah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kegiatan</a:t>
                      </a:r>
                      <a:r>
                        <a:rPr lang="en-GB" dirty="0"/>
                        <a:t>: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GB" dirty="0" err="1"/>
                        <a:t>Apa</a:t>
                      </a:r>
                      <a:r>
                        <a:rPr lang="en-GB" dirty="0"/>
                        <a:t> yang </a:t>
                      </a:r>
                      <a:r>
                        <a:rPr lang="en-GB" dirty="0" err="1"/>
                        <a:t>kamu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rasakan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setelah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melakukan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kegiatan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ini</a:t>
                      </a:r>
                      <a:r>
                        <a:rPr lang="en-GB" dirty="0"/>
                        <a:t>?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endParaRPr lang="en-GB" dirty="0"/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endParaRPr lang="en-GB" dirty="0"/>
                    </a:p>
                    <a:p>
                      <a:pPr marL="342900" indent="-342900">
                        <a:buAutoNum type="arabicPeriod"/>
                      </a:pPr>
                      <a:r>
                        <a:rPr lang="en-GB" dirty="0" err="1"/>
                        <a:t>Apakah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kegiatan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ini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membuatmu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tenang</a:t>
                      </a:r>
                      <a:r>
                        <a:rPr lang="en-GB" dirty="0"/>
                        <a:t>/</a:t>
                      </a:r>
                      <a:r>
                        <a:rPr lang="en-GB" dirty="0" err="1"/>
                        <a:t>rileks</a:t>
                      </a:r>
                      <a:r>
                        <a:rPr lang="en-GB" dirty="0"/>
                        <a:t>?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endParaRPr lang="en-GB" dirty="0"/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endParaRPr lang="en-GB" dirty="0"/>
                    </a:p>
                    <a:p>
                      <a:pPr marL="342900" indent="-342900">
                        <a:buAutoNum type="arabicPeriod"/>
                      </a:pPr>
                      <a:r>
                        <a:rPr lang="en-GB" dirty="0" err="1"/>
                        <a:t>Apakah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latihan</a:t>
                      </a:r>
                      <a:r>
                        <a:rPr lang="en-GB" dirty="0"/>
                        <a:t>/</a:t>
                      </a:r>
                      <a:r>
                        <a:rPr lang="en-GB" dirty="0" err="1"/>
                        <a:t>teknik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ini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adalah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sesuatu</a:t>
                      </a:r>
                      <a:r>
                        <a:rPr lang="en-GB" dirty="0"/>
                        <a:t> yang </a:t>
                      </a:r>
                      <a:r>
                        <a:rPr lang="en-GB" dirty="0" err="1"/>
                        <a:t>dapat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kamu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lakukan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untuk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mendapatkan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ketenangan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diri</a:t>
                      </a:r>
                      <a:r>
                        <a:rPr lang="en-GB" dirty="0"/>
                        <a:t>/ </a:t>
                      </a:r>
                      <a:r>
                        <a:rPr lang="en-GB" dirty="0" err="1"/>
                        <a:t>mengurangi</a:t>
                      </a:r>
                      <a:r>
                        <a:rPr lang="en-GB" dirty="0"/>
                        <a:t> stress?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5734106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951B47D-52D2-415B-B091-D0B93D606A2B}"/>
              </a:ext>
            </a:extLst>
          </p:cNvPr>
          <p:cNvSpPr txBox="1"/>
          <p:nvPr/>
        </p:nvSpPr>
        <p:spPr>
          <a:xfrm>
            <a:off x="0" y="111319"/>
            <a:ext cx="3445164" cy="397031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en-GB" sz="1800" dirty="0" err="1"/>
              <a:t>Aktivitas</a:t>
            </a:r>
            <a:r>
              <a:rPr lang="en-GB" sz="1800" dirty="0"/>
              <a:t> 10 </a:t>
            </a:r>
            <a:r>
              <a:rPr lang="en-GB" sz="1800" dirty="0" err="1"/>
              <a:t>hingga</a:t>
            </a:r>
            <a:r>
              <a:rPr lang="en-GB" sz="1800" dirty="0"/>
              <a:t> 16 </a:t>
            </a:r>
            <a:r>
              <a:rPr lang="en-GB" sz="1800" dirty="0" err="1"/>
              <a:t>adalah</a:t>
            </a:r>
            <a:r>
              <a:rPr lang="en-GB" sz="1800" dirty="0"/>
              <a:t> </a:t>
            </a:r>
            <a:r>
              <a:rPr lang="en-GB" sz="1800" dirty="0" err="1"/>
              <a:t>beberapa</a:t>
            </a:r>
            <a:r>
              <a:rPr lang="en-GB" sz="1800" dirty="0"/>
              <a:t> </a:t>
            </a:r>
            <a:r>
              <a:rPr lang="en-GB" sz="1800" dirty="0" err="1"/>
              <a:t>dari</a:t>
            </a:r>
            <a:r>
              <a:rPr lang="en-GB" sz="1800" dirty="0"/>
              <a:t> </a:t>
            </a:r>
            <a:r>
              <a:rPr lang="en-GB" sz="1800" dirty="0" err="1"/>
              <a:t>banyak</a:t>
            </a:r>
            <a:r>
              <a:rPr lang="en-GB" sz="1800" dirty="0"/>
              <a:t> </a:t>
            </a:r>
            <a:r>
              <a:rPr lang="en-GB" sz="1800" dirty="0" err="1"/>
              <a:t>cara</a:t>
            </a:r>
            <a:r>
              <a:rPr lang="en-GB" sz="1800" dirty="0"/>
              <a:t> yang </a:t>
            </a:r>
            <a:r>
              <a:rPr lang="en-GB" sz="1800" dirty="0" err="1"/>
              <a:t>dapat</a:t>
            </a:r>
            <a:r>
              <a:rPr lang="en-GB" sz="1800" dirty="0"/>
              <a:t> </a:t>
            </a:r>
            <a:r>
              <a:rPr lang="en-GB" sz="1800" dirty="0" err="1"/>
              <a:t>diajarkan</a:t>
            </a:r>
            <a:r>
              <a:rPr lang="en-GB" sz="1800" dirty="0"/>
              <a:t> </a:t>
            </a:r>
            <a:r>
              <a:rPr lang="en-GB" sz="1800" dirty="0" err="1"/>
              <a:t>ke</a:t>
            </a:r>
            <a:r>
              <a:rPr lang="en-GB" sz="1800" dirty="0"/>
              <a:t> </a:t>
            </a:r>
            <a:r>
              <a:rPr lang="en-GB" sz="1800" dirty="0" err="1"/>
              <a:t>peserta</a:t>
            </a:r>
            <a:r>
              <a:rPr lang="en-GB" sz="1800" dirty="0"/>
              <a:t> </a:t>
            </a:r>
            <a:r>
              <a:rPr lang="en-GB" sz="1800" dirty="0" err="1"/>
              <a:t>didik</a:t>
            </a:r>
            <a:r>
              <a:rPr lang="en-GB" sz="1800" dirty="0"/>
              <a:t> </a:t>
            </a:r>
            <a:r>
              <a:rPr lang="en-GB" sz="1800" dirty="0" err="1"/>
              <a:t>untuk</a:t>
            </a:r>
            <a:r>
              <a:rPr lang="en-GB" sz="1800" dirty="0"/>
              <a:t> </a:t>
            </a:r>
            <a:r>
              <a:rPr lang="en-GB" sz="1800" dirty="0" err="1"/>
              <a:t>membantu</a:t>
            </a:r>
            <a:r>
              <a:rPr lang="en-GB" sz="1800" dirty="0"/>
              <a:t> </a:t>
            </a:r>
            <a:r>
              <a:rPr lang="en-GB" sz="1800" dirty="0" err="1"/>
              <a:t>peserta</a:t>
            </a:r>
            <a:r>
              <a:rPr lang="en-GB" sz="1800" dirty="0"/>
              <a:t> </a:t>
            </a:r>
            <a:r>
              <a:rPr lang="en-GB" sz="1800" dirty="0" err="1"/>
              <a:t>didik</a:t>
            </a:r>
            <a:r>
              <a:rPr lang="en-GB" sz="1800" dirty="0"/>
              <a:t> </a:t>
            </a:r>
            <a:r>
              <a:rPr lang="en-GB" sz="1800" dirty="0" err="1"/>
              <a:t>lebih</a:t>
            </a:r>
            <a:r>
              <a:rPr lang="en-GB" sz="1800" dirty="0"/>
              <a:t> </a:t>
            </a:r>
            <a:r>
              <a:rPr lang="en-GB" sz="1800" dirty="0" err="1"/>
              <a:t>tenang</a:t>
            </a:r>
            <a:r>
              <a:rPr lang="en-GB" sz="1800" dirty="0"/>
              <a:t> dan </a:t>
            </a:r>
            <a:r>
              <a:rPr lang="en-GB" sz="1800" dirty="0" err="1"/>
              <a:t>rileks</a:t>
            </a:r>
            <a:r>
              <a:rPr lang="en-GB" sz="1800" dirty="0"/>
              <a:t>.</a:t>
            </a:r>
          </a:p>
          <a:p>
            <a:pPr marL="0" indent="0">
              <a:buNone/>
            </a:pPr>
            <a:endParaRPr lang="en-GB" sz="1800" dirty="0"/>
          </a:p>
          <a:p>
            <a:pPr marL="0" indent="0" algn="just">
              <a:buNone/>
            </a:pPr>
            <a:r>
              <a:rPr lang="en-GB" sz="1800" dirty="0"/>
              <a:t>Adapun </a:t>
            </a:r>
            <a:r>
              <a:rPr lang="en-GB" sz="1800" dirty="0" err="1"/>
              <a:t>asesmen</a:t>
            </a:r>
            <a:r>
              <a:rPr lang="en-GB" sz="1800" dirty="0"/>
              <a:t> yang </a:t>
            </a:r>
            <a:r>
              <a:rPr lang="en-GB" sz="1800" dirty="0" err="1"/>
              <a:t>dapat</a:t>
            </a:r>
            <a:r>
              <a:rPr lang="en-GB" sz="1800" dirty="0"/>
              <a:t> </a:t>
            </a:r>
            <a:r>
              <a:rPr lang="en-GB" sz="1800" dirty="0" err="1"/>
              <a:t>diberikan</a:t>
            </a:r>
            <a:r>
              <a:rPr lang="en-GB" sz="1800" dirty="0"/>
              <a:t> </a:t>
            </a:r>
            <a:r>
              <a:rPr lang="en-GB" sz="1800" dirty="0" err="1"/>
              <a:t>ke</a:t>
            </a:r>
            <a:r>
              <a:rPr lang="en-GB" sz="1800" dirty="0"/>
              <a:t> </a:t>
            </a:r>
            <a:r>
              <a:rPr lang="en-GB" sz="1800" dirty="0" err="1"/>
              <a:t>peserta</a:t>
            </a:r>
            <a:r>
              <a:rPr lang="en-GB" sz="1800" dirty="0"/>
              <a:t> </a:t>
            </a:r>
            <a:r>
              <a:rPr lang="en-GB" sz="1800" dirty="0" err="1"/>
              <a:t>didik</a:t>
            </a:r>
            <a:r>
              <a:rPr lang="en-GB" sz="1800" dirty="0"/>
              <a:t> </a:t>
            </a:r>
            <a:r>
              <a:rPr lang="en-GB" sz="1800" dirty="0" err="1"/>
              <a:t>yaitu</a:t>
            </a:r>
            <a:r>
              <a:rPr lang="en-GB" sz="1800" dirty="0"/>
              <a:t> </a:t>
            </a:r>
            <a:r>
              <a:rPr lang="en-GB" sz="1800" dirty="0" err="1"/>
              <a:t>berupa</a:t>
            </a:r>
            <a:r>
              <a:rPr lang="en-GB" sz="1800" dirty="0"/>
              <a:t>:</a:t>
            </a:r>
          </a:p>
          <a:p>
            <a:pPr marL="457200" indent="-457200">
              <a:buAutoNum type="arabicPeriod"/>
            </a:pPr>
            <a:r>
              <a:rPr lang="en-GB" sz="1800" dirty="0" err="1"/>
              <a:t>Diari</a:t>
            </a:r>
            <a:r>
              <a:rPr lang="en-GB" sz="1800" dirty="0"/>
              <a:t> </a:t>
            </a:r>
            <a:r>
              <a:rPr lang="en-GB" sz="1800" dirty="0" err="1"/>
              <a:t>kegiatan</a:t>
            </a:r>
            <a:r>
              <a:rPr lang="en-GB" sz="1800" dirty="0"/>
              <a:t> dan/</a:t>
            </a:r>
            <a:r>
              <a:rPr lang="en-GB" sz="1800" dirty="0" err="1"/>
              <a:t>atau</a:t>
            </a:r>
            <a:r>
              <a:rPr lang="en-GB" sz="1800" dirty="0"/>
              <a:t>,</a:t>
            </a:r>
          </a:p>
          <a:p>
            <a:pPr marL="457200" indent="-457200">
              <a:buAutoNum type="arabicPeriod"/>
            </a:pPr>
            <a:r>
              <a:rPr lang="en-GB" sz="1800" dirty="0" err="1"/>
              <a:t>Mengisi</a:t>
            </a:r>
            <a:r>
              <a:rPr lang="en-GB" sz="1800" dirty="0"/>
              <a:t> </a:t>
            </a:r>
            <a:r>
              <a:rPr lang="en-GB" sz="1800" dirty="0" err="1"/>
              <a:t>lembar</a:t>
            </a:r>
            <a:r>
              <a:rPr lang="en-GB" sz="1800" dirty="0"/>
              <a:t> </a:t>
            </a:r>
            <a:r>
              <a:rPr lang="en-GB" sz="1800" dirty="0" err="1"/>
              <a:t>refleksi</a:t>
            </a:r>
            <a:endParaRPr lang="en-GB" sz="1800" dirty="0"/>
          </a:p>
          <a:p>
            <a:r>
              <a:rPr lang="en-GB" sz="1800" dirty="0" err="1"/>
              <a:t>peserta</a:t>
            </a:r>
            <a:r>
              <a:rPr lang="en-GB" sz="1800" dirty="0"/>
              <a:t> </a:t>
            </a:r>
            <a:r>
              <a:rPr lang="en-GB" sz="1800" dirty="0" err="1"/>
              <a:t>didik</a:t>
            </a:r>
            <a:r>
              <a:rPr lang="en-GB" sz="1800" dirty="0"/>
              <a:t> </a:t>
            </a:r>
            <a:r>
              <a:rPr lang="en-GB" sz="1800" dirty="0" err="1"/>
              <a:t>diminta</a:t>
            </a:r>
            <a:r>
              <a:rPr lang="en-GB" sz="1800" dirty="0"/>
              <a:t> </a:t>
            </a:r>
            <a:r>
              <a:rPr lang="en-GB" dirty="0" err="1"/>
              <a:t>untuk</a:t>
            </a:r>
            <a:r>
              <a:rPr lang="en-GB" dirty="0"/>
              <a:t> </a:t>
            </a:r>
            <a:r>
              <a:rPr lang="en-GB" dirty="0" err="1"/>
              <a:t>mengisi</a:t>
            </a:r>
            <a:r>
              <a:rPr lang="en-GB" dirty="0"/>
              <a:t> </a:t>
            </a:r>
            <a:r>
              <a:rPr lang="en-GB" dirty="0" err="1"/>
              <a:t>diari</a:t>
            </a:r>
            <a:r>
              <a:rPr lang="en-GB" dirty="0"/>
              <a:t> </a:t>
            </a:r>
            <a:r>
              <a:rPr lang="en-GB" dirty="0" err="1"/>
              <a:t>kegiatan</a:t>
            </a:r>
            <a:r>
              <a:rPr lang="en-GB" dirty="0"/>
              <a:t>/ </a:t>
            </a:r>
            <a:r>
              <a:rPr lang="en-GB" dirty="0" err="1"/>
              <a:t>lembar</a:t>
            </a:r>
            <a:r>
              <a:rPr lang="en-GB" dirty="0"/>
              <a:t> </a:t>
            </a:r>
            <a:r>
              <a:rPr lang="en-GB" dirty="0" err="1"/>
              <a:t>refleksi</a:t>
            </a:r>
            <a:r>
              <a:rPr lang="en-GB" dirty="0"/>
              <a:t>.</a:t>
            </a:r>
            <a:endParaRPr lang="en-GB" sz="1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35C316-4A66-4261-810D-3A11CE054C98}"/>
              </a:ext>
            </a:extLst>
          </p:cNvPr>
          <p:cNvSpPr txBox="1"/>
          <p:nvPr/>
        </p:nvSpPr>
        <p:spPr>
          <a:xfrm>
            <a:off x="3534835" y="6285015"/>
            <a:ext cx="8192653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 err="1"/>
              <a:t>Referensi</a:t>
            </a:r>
            <a:r>
              <a:rPr lang="en-GB" sz="1200" b="1" dirty="0"/>
              <a:t> </a:t>
            </a:r>
            <a:r>
              <a:rPr lang="en-GB" sz="1200" b="1" dirty="0" err="1"/>
              <a:t>materi</a:t>
            </a:r>
            <a:r>
              <a:rPr lang="en-GB" sz="1200" b="1" dirty="0"/>
              <a:t> :</a:t>
            </a:r>
          </a:p>
          <a:p>
            <a:pPr marL="228600" indent="-228600">
              <a:buAutoNum type="arabicPeriod"/>
            </a:pPr>
            <a:r>
              <a:rPr lang="en-GB" sz="1200" dirty="0"/>
              <a:t>https://www.twinkl.co.id/resource/ca-c-19-daily-reflections-activity</a:t>
            </a:r>
          </a:p>
        </p:txBody>
      </p:sp>
    </p:spTree>
    <p:extLst>
      <p:ext uri="{BB962C8B-B14F-4D97-AF65-F5344CB8AC3E}">
        <p14:creationId xmlns:p14="http://schemas.microsoft.com/office/powerpoint/2010/main" val="41214243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8B38565-3D9F-4936-A37D-E86103BF97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0719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F1360-CFA3-4062-AA32-F6AA5F5E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23837"/>
            <a:ext cx="3362036" cy="2437969"/>
          </a:xfrm>
        </p:spPr>
        <p:txBody>
          <a:bodyPr>
            <a:normAutofit fontScale="90000"/>
          </a:bodyPr>
          <a:lstStyle/>
          <a:p>
            <a:pPr algn="r"/>
            <a:r>
              <a:rPr lang="en-GB" dirty="0"/>
              <a:t>(</a:t>
            </a:r>
            <a:r>
              <a:rPr lang="en-GB" i="1" dirty="0"/>
              <a:t>self management: </a:t>
            </a:r>
            <a:r>
              <a:rPr lang="en-GB" dirty="0" err="1"/>
              <a:t>kesehatan</a:t>
            </a:r>
            <a:r>
              <a:rPr lang="en-GB" dirty="0"/>
              <a:t> mental)</a:t>
            </a:r>
            <a:br>
              <a:rPr lang="en-GB" dirty="0"/>
            </a:br>
            <a:r>
              <a:rPr lang="en-GB" dirty="0" err="1"/>
              <a:t>Aktivitas</a:t>
            </a:r>
            <a:r>
              <a:rPr lang="en-GB" dirty="0"/>
              <a:t> 10: Latihan </a:t>
            </a:r>
            <a:r>
              <a:rPr lang="en-GB" dirty="0" err="1"/>
              <a:t>pernafasan</a:t>
            </a:r>
            <a:r>
              <a:rPr lang="en-GB" dirty="0"/>
              <a:t> </a:t>
            </a:r>
            <a:r>
              <a:rPr lang="en-GB" dirty="0" err="1"/>
              <a:t>dalam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1955A-884F-4595-965D-BE23F5E189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8" y="720436"/>
            <a:ext cx="7315200" cy="5264312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Pelaksanaan</a:t>
            </a:r>
            <a:r>
              <a:rPr lang="en-GB" sz="1200" b="1" dirty="0"/>
              <a:t>: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id-ID" sz="1200" dirty="0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Guru memperkenalkan dan mendemonstrasikan konsep pernapasan dalam sebagai</a:t>
            </a:r>
            <a:r>
              <a:rPr lang="en-GB" sz="1200" dirty="0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id-ID" sz="1200" dirty="0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strategi pengurangan stres yang dapat digunakan pada saat ini dan </a:t>
            </a:r>
            <a:r>
              <a:rPr lang="en-GB" sz="1200" dirty="0" err="1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merupakan</a:t>
            </a:r>
            <a:r>
              <a:rPr lang="en-GB" sz="1200" dirty="0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ketrampilan</a:t>
            </a:r>
            <a:r>
              <a:rPr lang="en-GB" sz="1200" dirty="0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yang </a:t>
            </a:r>
            <a:r>
              <a:rPr lang="en-GB" sz="1200" dirty="0" err="1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bagus</a:t>
            </a:r>
            <a:r>
              <a:rPr lang="en-GB" sz="1200" dirty="0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id-ID" sz="1200" dirty="0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untuk dikuasai agar </a:t>
            </a:r>
            <a:r>
              <a:rPr lang="en-GB" sz="1200" dirty="0" err="1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peserta</a:t>
            </a:r>
            <a:r>
              <a:rPr lang="en-GB" sz="1200" dirty="0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didik</a:t>
            </a:r>
            <a:r>
              <a:rPr lang="en-GB" sz="1200" dirty="0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dapat</a:t>
            </a:r>
            <a:r>
              <a:rPr lang="en-GB" sz="1200" dirty="0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menghadapi</a:t>
            </a:r>
            <a:r>
              <a:rPr lang="en-GB" sz="1200" dirty="0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stressor yang </a:t>
            </a:r>
            <a:r>
              <a:rPr lang="en-GB" sz="1200" dirty="0" err="1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ada</a:t>
            </a:r>
            <a:r>
              <a:rPr lang="en-GB" sz="1200" dirty="0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di </a:t>
            </a:r>
            <a:r>
              <a:rPr lang="en-GB" sz="1200" dirty="0" err="1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kemudian</a:t>
            </a:r>
            <a:r>
              <a:rPr lang="en-GB" sz="1200" dirty="0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hari</a:t>
            </a:r>
            <a:r>
              <a:rPr lang="en-GB" sz="1200" dirty="0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secara</a:t>
            </a:r>
            <a:r>
              <a:rPr lang="en-GB" sz="1200" dirty="0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efektif</a:t>
            </a:r>
            <a:r>
              <a:rPr lang="en-GB" sz="1200" dirty="0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GB" sz="1200" dirty="0" err="1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peserta</a:t>
            </a:r>
            <a:r>
              <a:rPr lang="en-GB" sz="1200" dirty="0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didik</a:t>
            </a:r>
            <a:r>
              <a:rPr lang="en-GB" sz="1200" dirty="0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diminta</a:t>
            </a:r>
            <a:r>
              <a:rPr lang="en-GB" sz="1200" dirty="0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GB" sz="1200" dirty="0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menulis</a:t>
            </a:r>
            <a:r>
              <a:rPr lang="en-GB" sz="1200" dirty="0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apa</a:t>
            </a:r>
            <a:r>
              <a:rPr lang="en-GB" sz="1200" dirty="0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GB" sz="1200" dirty="0" err="1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dia</a:t>
            </a:r>
            <a:r>
              <a:rPr lang="en-GB" sz="1200" dirty="0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rasakan</a:t>
            </a:r>
            <a:r>
              <a:rPr lang="en-GB" sz="1200" dirty="0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GB" sz="1200" dirty="0" err="1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jurnal</a:t>
            </a:r>
            <a:r>
              <a:rPr lang="en-GB" sz="1200" dirty="0">
                <a:solidFill>
                  <a:srgbClr val="202124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sebelum</a:t>
            </a:r>
            <a:r>
              <a:rPr lang="en-GB" sz="1200" dirty="0">
                <a:solidFill>
                  <a:srgbClr val="202124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kegiatan</a:t>
            </a:r>
            <a:r>
              <a:rPr lang="en-GB" sz="1200" dirty="0">
                <a:solidFill>
                  <a:srgbClr val="202124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dimulai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0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id-ID" sz="1200" dirty="0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Guru  meminta semua peserta didik berdiri dengan jarak yang nyaman </a:t>
            </a:r>
            <a:r>
              <a:rPr lang="en-GB" sz="1200" dirty="0" err="1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antara</a:t>
            </a:r>
            <a:r>
              <a:rPr lang="en-GB" sz="1200" dirty="0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satu</a:t>
            </a:r>
            <a:r>
              <a:rPr lang="en-GB" sz="1200" dirty="0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dengan</a:t>
            </a:r>
            <a:r>
              <a:rPr lang="en-GB" sz="1200" dirty="0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yang </a:t>
            </a:r>
            <a:r>
              <a:rPr lang="en-GB" sz="1200" dirty="0" err="1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lainnya</a:t>
            </a:r>
            <a:r>
              <a:rPr lang="en-GB" sz="1200" dirty="0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id-ID" sz="1200" dirty="0">
                <a:solidFill>
                  <a:srgbClr val="202124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atau duduk di kursi.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Guru 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memberi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instruksi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kepada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peserta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didik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: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Berdiri tegak dengan kaki dibuka selebar bahu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Lengan dan tangan dirilekskan ke bawah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Tubuh rileks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Mata tertutup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Fokus pada perut bagian bawah perut dan bayangkan 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ada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balon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kecil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didalam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perut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tersebut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Tarik napas perlahan dan dalam</a:t>
            </a:r>
            <a:r>
              <a:rPr lang="en-GB" sz="1200" dirty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id-ID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id-ID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elalui lubang hidung, bayangkan balon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tersebut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menggembung (semakin besar / besar / tumbuh) perlahan, tahan beberapa detik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Buang napas perlahan melalui mulut, bayangkan balon 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mengem</a:t>
            </a:r>
            <a:r>
              <a:rPr lang="en-GB" sz="1200" dirty="0" err="1">
                <a:ea typeface="Calibri" panose="020F0502020204030204" pitchFamily="34" charset="0"/>
                <a:cs typeface="Times New Roman" panose="02020603050405020304" pitchFamily="18" charset="0"/>
              </a:rPr>
              <a:t>pis</a:t>
            </a:r>
            <a:r>
              <a:rPr lang="en-GB" sz="12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a typeface="Calibri" panose="020F0502020204030204" pitchFamily="34" charset="0"/>
                <a:cs typeface="Times New Roman" panose="02020603050405020304" pitchFamily="18" charset="0"/>
              </a:rPr>
              <a:t>secara</a:t>
            </a:r>
            <a:r>
              <a:rPr lang="en-GB" sz="12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a typeface="Calibri" panose="020F0502020204030204" pitchFamily="34" charset="0"/>
                <a:cs typeface="Times New Roman" panose="02020603050405020304" pitchFamily="18" charset="0"/>
              </a:rPr>
              <a:t>pelahan</a:t>
            </a:r>
            <a:r>
              <a:rPr lang="en-GB" sz="12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(semakin kecil, menyusut); keluar dari mulut seolah-olah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meniup lilin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Tip: Letakkan tangan di atas perut bagian bawah untuk merasakannya 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kembang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kempisnya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perut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dan pastikan kamu tidak bernapas dengan dada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Ulangi setidaknya 10 kali</a:t>
            </a:r>
            <a:endParaRPr lang="en-GB" sz="1200" dirty="0"/>
          </a:p>
          <a:p>
            <a:pPr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id-ID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Tanyakan kepada peserta didik 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731520" lvl="1" indent="-22860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agaiman</a:t>
            </a:r>
            <a:r>
              <a:rPr lang="en-GB" sz="1200" dirty="0" err="1"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GB" sz="12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a typeface="Calibri" panose="020F0502020204030204" pitchFamily="34" charset="0"/>
                <a:cs typeface="Times New Roman" panose="02020603050405020304" pitchFamily="18" charset="0"/>
              </a:rPr>
              <a:t>perasaan</a:t>
            </a:r>
            <a:r>
              <a:rPr lang="en-GB" sz="12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a typeface="Calibri" panose="020F0502020204030204" pitchFamily="34" charset="0"/>
                <a:cs typeface="Times New Roman" panose="02020603050405020304" pitchFamily="18" charset="0"/>
              </a:rPr>
              <a:t>peserta</a:t>
            </a:r>
            <a:r>
              <a:rPr lang="en-GB" sz="12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a typeface="Calibri" panose="020F0502020204030204" pitchFamily="34" charset="0"/>
                <a:cs typeface="Times New Roman" panose="02020603050405020304" pitchFamily="18" charset="0"/>
              </a:rPr>
              <a:t>didik</a:t>
            </a:r>
            <a:r>
              <a:rPr lang="en-GB" sz="12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a typeface="Calibri" panose="020F0502020204030204" pitchFamily="34" charset="0"/>
                <a:cs typeface="Times New Roman" panose="02020603050405020304" pitchFamily="18" charset="0"/>
              </a:rPr>
              <a:t>setelah</a:t>
            </a:r>
            <a:r>
              <a:rPr lang="en-GB" sz="12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a typeface="Calibri" panose="020F0502020204030204" pitchFamily="34" charset="0"/>
                <a:cs typeface="Times New Roman" panose="02020603050405020304" pitchFamily="18" charset="0"/>
              </a:rPr>
              <a:t>melakukan</a:t>
            </a:r>
            <a:r>
              <a:rPr lang="en-GB" sz="12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a typeface="Calibri" panose="020F0502020204030204" pitchFamily="34" charset="0"/>
                <a:cs typeface="Times New Roman" panose="02020603050405020304" pitchFamily="18" charset="0"/>
              </a:rPr>
              <a:t>aktivitas</a:t>
            </a:r>
            <a:r>
              <a:rPr lang="en-GB" sz="12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a typeface="Calibri" panose="020F0502020204030204" pitchFamily="34" charset="0"/>
                <a:cs typeface="Times New Roman" panose="02020603050405020304" pitchFamily="18" charset="0"/>
              </a:rPr>
              <a:t>ini</a:t>
            </a:r>
            <a:r>
              <a:rPr lang="en-GB" sz="1200" dirty="0"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marL="731520" lvl="1" indent="-22860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Apakah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aktivitas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ini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membantu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mereka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untuk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merasa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tenang</a:t>
            </a: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>
                <a:cs typeface="Times New Roman" panose="02020603050405020304" pitchFamily="18" charset="0"/>
              </a:rPr>
              <a:t>Pada </a:t>
            </a:r>
            <a:r>
              <a:rPr lang="en-GB" sz="1200" dirty="0" err="1">
                <a:cs typeface="Times New Roman" panose="02020603050405020304" pitchFamily="18" charset="0"/>
              </a:rPr>
              <a:t>akhir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kegiatan</a:t>
            </a:r>
            <a:r>
              <a:rPr lang="en-GB" sz="1200" dirty="0">
                <a:cs typeface="Times New Roman" panose="02020603050405020304" pitchFamily="18" charset="0"/>
              </a:rPr>
              <a:t>, </a:t>
            </a:r>
            <a:r>
              <a:rPr lang="en-GB" sz="1200" dirty="0" err="1">
                <a:cs typeface="Times New Roman" panose="02020603050405020304" pitchFamily="18" charset="0"/>
              </a:rPr>
              <a:t>peserta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didik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mengisi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jurnal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kegiatan</a:t>
            </a:r>
            <a:r>
              <a:rPr lang="en-GB" sz="1200" dirty="0">
                <a:cs typeface="Times New Roman" panose="02020603050405020304" pitchFamily="18" charset="0"/>
              </a:rPr>
              <a:t>/</a:t>
            </a:r>
            <a:r>
              <a:rPr lang="en-GB" sz="1200" dirty="0" err="1">
                <a:cs typeface="Times New Roman" panose="02020603050405020304" pitchFamily="18" charset="0"/>
              </a:rPr>
              <a:t>lembar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refleksi</a:t>
            </a:r>
            <a:endParaRPr lang="en-GB" sz="1200" dirty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GB" sz="1200" dirty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GB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798FCC-702D-4D9A-9F92-AB41F600A81D}"/>
              </a:ext>
            </a:extLst>
          </p:cNvPr>
          <p:cNvSpPr txBox="1"/>
          <p:nvPr/>
        </p:nvSpPr>
        <p:spPr>
          <a:xfrm>
            <a:off x="1288867" y="4482466"/>
            <a:ext cx="1983377" cy="8506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1400" dirty="0"/>
              <a:t>Peran guru: </a:t>
            </a:r>
            <a:r>
              <a:rPr lang="en-GB" sz="1400" dirty="0" err="1"/>
              <a:t>fasilitator</a:t>
            </a:r>
            <a:endParaRPr lang="en-GB" sz="1400" dirty="0"/>
          </a:p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1400" dirty="0"/>
              <a:t>Waktu: 1 jam</a:t>
            </a:r>
          </a:p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1400" dirty="0" err="1"/>
              <a:t>Materi</a:t>
            </a:r>
            <a:r>
              <a:rPr lang="en-GB" sz="1400" dirty="0"/>
              <a:t>: -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5D41715-71BA-4F76-A7CB-B1A1A291370B}"/>
              </a:ext>
            </a:extLst>
          </p:cNvPr>
          <p:cNvSpPr/>
          <p:nvPr/>
        </p:nvSpPr>
        <p:spPr>
          <a:xfrm>
            <a:off x="3855563" y="5783568"/>
            <a:ext cx="7362334" cy="7373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dirty="0">
                <a:solidFill>
                  <a:schemeClr val="tx1"/>
                </a:solidFill>
              </a:rPr>
              <a:t>Tips </a:t>
            </a:r>
            <a:r>
              <a:rPr lang="en-GB" sz="1200" dirty="0" err="1">
                <a:solidFill>
                  <a:schemeClr val="tx1"/>
                </a:solidFill>
              </a:rPr>
              <a:t>untuk</a:t>
            </a:r>
            <a:r>
              <a:rPr lang="en-GB" sz="1200" dirty="0">
                <a:solidFill>
                  <a:schemeClr val="tx1"/>
                </a:solidFill>
              </a:rPr>
              <a:t> guru:</a:t>
            </a:r>
          </a:p>
          <a:p>
            <a:pPr marL="342900" indent="-342900">
              <a:buAutoNum type="arabicPeriod"/>
            </a:pPr>
            <a:r>
              <a:rPr lang="en-GB" sz="1200" dirty="0">
                <a:solidFill>
                  <a:schemeClr val="tx1"/>
                </a:solidFill>
              </a:rPr>
              <a:t>Guru </a:t>
            </a:r>
            <a:r>
              <a:rPr lang="en-GB" sz="1200" dirty="0" err="1">
                <a:solidFill>
                  <a:schemeClr val="tx1"/>
                </a:solidFill>
              </a:rPr>
              <a:t>mendorong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peserta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didik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untuk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melakukan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latihan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ini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kapanpun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disaat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mereka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perlukan</a:t>
            </a:r>
            <a:r>
              <a:rPr lang="en-GB" sz="1200" dirty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buAutoNum type="arabicPeriod"/>
            </a:pPr>
            <a:r>
              <a:rPr lang="en-GB" sz="1200" dirty="0">
                <a:solidFill>
                  <a:schemeClr val="tx1"/>
                </a:solidFill>
              </a:rPr>
              <a:t>Guru </a:t>
            </a:r>
            <a:r>
              <a:rPr lang="en-GB" sz="1200" dirty="0" err="1">
                <a:solidFill>
                  <a:schemeClr val="tx1"/>
                </a:solidFill>
              </a:rPr>
              <a:t>mendorong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peserta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didik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untuk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mengajarkan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kegiatan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ini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kepada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teman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atau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anggota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dirty="0" err="1">
                <a:solidFill>
                  <a:schemeClr val="tx1"/>
                </a:solidFill>
              </a:rPr>
              <a:t>keluarga</a:t>
            </a:r>
            <a:endParaRPr lang="en-GB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0931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F1360-CFA3-4062-AA32-F6AA5F5E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91" y="1123838"/>
            <a:ext cx="3260436" cy="1854494"/>
          </a:xfrm>
        </p:spPr>
        <p:txBody>
          <a:bodyPr>
            <a:normAutofit fontScale="90000"/>
          </a:bodyPr>
          <a:lstStyle/>
          <a:p>
            <a:pPr algn="r"/>
            <a:r>
              <a:rPr lang="en-GB" dirty="0"/>
              <a:t>(</a:t>
            </a:r>
            <a:r>
              <a:rPr lang="en-GB" i="1" dirty="0"/>
              <a:t>self management: </a:t>
            </a:r>
            <a:r>
              <a:rPr lang="en-GB" dirty="0" err="1"/>
              <a:t>kesehatan</a:t>
            </a:r>
            <a:r>
              <a:rPr lang="en-GB" dirty="0"/>
              <a:t> mental)</a:t>
            </a:r>
            <a:br>
              <a:rPr lang="en-GB" dirty="0"/>
            </a:br>
            <a:r>
              <a:rPr lang="en-GB" dirty="0" err="1"/>
              <a:t>Aktivitas</a:t>
            </a:r>
            <a:r>
              <a:rPr lang="en-GB" dirty="0"/>
              <a:t> 11: Latihan </a:t>
            </a:r>
            <a:r>
              <a:rPr lang="en-GB" dirty="0" err="1"/>
              <a:t>relaksasi</a:t>
            </a:r>
            <a:r>
              <a:rPr lang="en-GB" dirty="0"/>
              <a:t> </a:t>
            </a:r>
            <a:r>
              <a:rPr lang="en-GB" dirty="0" err="1"/>
              <a:t>otot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1955A-884F-4595-965D-BE23F5E189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9818" y="993406"/>
            <a:ext cx="8312727" cy="512064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>
                <a:solidFill>
                  <a:sysClr val="windowText" lastClr="000000"/>
                </a:solidFill>
              </a:rPr>
              <a:t>Persiapan</a:t>
            </a:r>
            <a:r>
              <a:rPr lang="en-GB" sz="1200" b="1" dirty="0">
                <a:solidFill>
                  <a:sysClr val="windowText" lastClr="000000"/>
                </a:solidFill>
              </a:rPr>
              <a:t> :</a:t>
            </a:r>
          </a:p>
          <a:p>
            <a:pPr marL="228600" indent="-22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Guru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mengerti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dan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mampu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memperagakan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setiap langkah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instruksi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akan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diberikan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kepada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peserta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didik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GB" sz="1200" dirty="0">
              <a:solidFill>
                <a:sysClr val="windowText" lastClr="000000"/>
              </a:solidFill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>
                <a:solidFill>
                  <a:sysClr val="windowText" lastClr="000000"/>
                </a:solidFill>
              </a:rPr>
              <a:t>Pelaksanaan</a:t>
            </a:r>
            <a:r>
              <a:rPr lang="en-GB" sz="1200" b="1" dirty="0">
                <a:solidFill>
                  <a:sysClr val="windowText" lastClr="000000"/>
                </a:solidFill>
              </a:rPr>
              <a:t>:</a:t>
            </a:r>
          </a:p>
          <a:p>
            <a:pPr marL="45720" indent="-22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Guru memperkenalkan konsep bahwa relaksasi adalah cara yang baik untuk mengurangi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tekanan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/stress.</a:t>
            </a:r>
          </a:p>
          <a:p>
            <a:pPr marL="216000" indent="-22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Beri tahu peserta didik bahwa mereka akan melakukan kegiatan yang akan membantu mereka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tenang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rileks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dengan mengencangkan dan melepaskan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beberapa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otot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berbeda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1200" dirty="0">
              <a:solidFill>
                <a:sysClr val="windowText" lastClr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16000" indent="-22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 err="1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eserta</a:t>
            </a:r>
            <a:r>
              <a:rPr lang="en-GB" sz="1200" dirty="0">
                <a:solidFill>
                  <a:sysClr val="windowText" lastClr="0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didik</a:t>
            </a:r>
            <a:r>
              <a:rPr lang="en-GB" sz="1200" dirty="0">
                <a:solidFill>
                  <a:sysClr val="windowText" lastClr="0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diminta</a:t>
            </a:r>
            <a:r>
              <a:rPr lang="en-GB" sz="1200" dirty="0">
                <a:solidFill>
                  <a:sysClr val="windowText" lastClr="0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GB" sz="1200" dirty="0">
                <a:solidFill>
                  <a:sysClr val="windowText" lastClr="0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menulis</a:t>
            </a:r>
            <a:r>
              <a:rPr lang="en-GB" sz="1200" dirty="0">
                <a:solidFill>
                  <a:sysClr val="windowText" lastClr="0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apa</a:t>
            </a:r>
            <a:r>
              <a:rPr lang="en-GB" sz="1200" dirty="0">
                <a:solidFill>
                  <a:sysClr val="windowText" lastClr="0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dia</a:t>
            </a:r>
            <a:r>
              <a:rPr lang="en-GB" sz="1200" dirty="0">
                <a:solidFill>
                  <a:sysClr val="windowText" lastClr="0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rasakan</a:t>
            </a:r>
            <a:r>
              <a:rPr lang="en-GB" sz="1200" dirty="0">
                <a:solidFill>
                  <a:sysClr val="windowText" lastClr="0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jurnal</a:t>
            </a:r>
            <a:r>
              <a:rPr lang="en-GB" sz="120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sebelum</a:t>
            </a:r>
            <a:r>
              <a:rPr lang="en-GB" sz="120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kegiatan</a:t>
            </a:r>
            <a:r>
              <a:rPr lang="en-GB" sz="120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dimulai</a:t>
            </a:r>
            <a:endParaRPr lang="en-GB" sz="1200" dirty="0">
              <a:solidFill>
                <a:sysClr val="windowText" lastClr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16000" indent="-22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eserta didik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bisa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duduk atau berbaring telentang (tergantung ruang).</a:t>
            </a:r>
            <a:endParaRPr lang="en-GB" sz="1200" dirty="0">
              <a:solidFill>
                <a:sysClr val="windowText" lastClr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16000" indent="-22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Guru </a:t>
            </a:r>
            <a:r>
              <a:rPr lang="en-GB" sz="1200" dirty="0" err="1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membaca</a:t>
            </a:r>
            <a:r>
              <a:rPr lang="en-GB" sz="120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instruksi</a:t>
            </a:r>
            <a:r>
              <a:rPr lang="en-GB" sz="120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sebanyak</a:t>
            </a:r>
            <a:r>
              <a:rPr lang="en-GB" sz="120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dua</a:t>
            </a:r>
            <a:r>
              <a:rPr lang="en-GB" sz="120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kali dan </a:t>
            </a:r>
            <a:r>
              <a:rPr lang="en-GB" sz="1200" dirty="0" err="1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ikut</a:t>
            </a:r>
            <a:r>
              <a:rPr lang="en-GB" sz="120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mencontohkan</a:t>
            </a:r>
            <a:r>
              <a:rPr lang="en-GB" sz="120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instruksi</a:t>
            </a:r>
            <a:r>
              <a:rPr lang="en-GB" sz="120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GB" sz="1200" dirty="0" err="1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diberikan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Angkat alis kamu dan kerutkan dahi kamu. Cobalah untuk menyentuh garis rambut kamu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dengan alis kamu. Tahan selama 5 detik… dan rileks.</a:t>
            </a:r>
            <a:endParaRPr lang="en-GB" sz="1200" dirty="0">
              <a:solidFill>
                <a:sysClr val="windowText" lastClr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Buatlah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ekspresi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cemberut. Tahan selama 5 detik… dan rileks.</a:t>
            </a:r>
            <a:endParaRPr lang="en-GB" sz="1200" dirty="0">
              <a:solidFill>
                <a:sysClr val="windowText" lastClr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Tutup mata kamu seketat mungkin.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Tariklah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sudut mulut kamu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belakang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dengan bibir tertutup. Tahan selama 5 detik… dan rileks.</a:t>
            </a:r>
            <a:endParaRPr lang="en-GB" sz="1200" dirty="0">
              <a:solidFill>
                <a:sysClr val="windowText" lastClr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Buka mata dan mulut kamu selebar mungkin. Tahan selama 5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detik… dan rileks. Rasakan kehangatan dan ketenangan di wajah kamu.</a:t>
            </a:r>
            <a:endParaRPr lang="en-GB" sz="1200" dirty="0">
              <a:solidFill>
                <a:sysClr val="windowText" lastClr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Regangkan lengan kamu di depan kamu.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Kepalkan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kedua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tangan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kamu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dengan erat. Tahan selama 5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detik… dan rileks. Rasakan kehangatan dan ketenangan di tangan kamu.</a:t>
            </a:r>
            <a:endParaRPr lang="en-GB" sz="1200" dirty="0">
              <a:solidFill>
                <a:sysClr val="windowText" lastClr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Regangkan lengan kamu ke samping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kiri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dan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kanan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seolah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kamu sedang mendorong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dinding tak terlihat dengan tangan kamu. Tahan selama 5 detik… dan rileks.</a:t>
            </a:r>
            <a:endParaRPr lang="en-GB" sz="1200" dirty="0">
              <a:solidFill>
                <a:sysClr val="windowText" lastClr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Tekuk siku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lengan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dan b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entuk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otot di lengan atas kamu. Tahan selama 5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detik… dan rileks. Rasakan ketegangan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hilang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 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lengan kamu.</a:t>
            </a:r>
            <a:endParaRPr lang="en-GB" sz="1200" dirty="0">
              <a:solidFill>
                <a:sysClr val="windowText" lastClr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Angkat bahu kamu. Cobalah untuk membuat bahu kamu menyentuh telinga kamu. Tahan selama 5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detik… dan rileks.</a:t>
            </a:r>
            <a:endParaRPr lang="en-GB" sz="1200" dirty="0">
              <a:solidFill>
                <a:sysClr val="windowText" lastClr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kukkan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punggung kamu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depan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menjauhi skamuran kursi (atau dari lantai). Tahan selama 5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detik… dan rileks.</a:t>
            </a:r>
            <a:endParaRPr lang="en-GB" sz="1200" dirty="0">
              <a:solidFill>
                <a:sysClr val="windowText" lastClr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Lekukkan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punggung kamu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belakang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Cobalah untuk mendorongnya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melawan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skamuran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kursi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kamu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Tahan selama 5 detik… dan rileks. Rasakan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hilangnya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ketegangan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pada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otot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punggung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200" dirty="0">
              <a:solidFill>
                <a:sysClr val="windowText" lastClr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Kencangkan otot perut kamu. Tahan selama 5 detik… dan rileks.</a:t>
            </a:r>
            <a:endParaRPr lang="en-GB" sz="1200" dirty="0">
              <a:solidFill>
                <a:sysClr val="windowText" lastClr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Kencangkan otot pinggul dan bokong. Tahan selama 5 detik… dan rileks.</a:t>
            </a:r>
            <a:endParaRPr lang="en-GB" sz="1200" dirty="0">
              <a:solidFill>
                <a:sysClr val="windowText" lastClr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Kencangkan otot paha dengan menekan kedua kaki sedekat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mungkin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Tahan selama 5 detik… dan rileks.</a:t>
            </a:r>
            <a:endParaRPr lang="en-GB" sz="1200" dirty="0">
              <a:solidFill>
                <a:sysClr val="windowText" lastClr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Tekuk pergelangan kaki kamu ke arah tubuh kamu sejauh yang kamu bisa. Tahan selama 5 detik… </a:t>
            </a:r>
            <a:r>
              <a:rPr lang="en-GB" sz="120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 rileks.</a:t>
            </a:r>
            <a:endParaRPr lang="en-GB" sz="1200" dirty="0">
              <a:solidFill>
                <a:sysClr val="windowText" lastClr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Tekuk jari-jari kaki kamu sejauh yang kamu bisa. Tahan selama 5 detik… dan rileks.</a:t>
            </a:r>
            <a:endParaRPr lang="en-GB" sz="1200" dirty="0">
              <a:solidFill>
                <a:sysClr val="windowText" lastClr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Kencangkan semua otot di seluruh tubuh kamu. Tahan selama sepuluh detik… dan</a:t>
            </a:r>
            <a:r>
              <a:rPr lang="en-GB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rileks</a:t>
            </a: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1200" dirty="0">
              <a:solidFill>
                <a:sysClr val="windowText" lastClr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45770" lvl="1" indent="-17145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Duduk dengan tenang (atau berbaring dengan tenang) dan nikmati perasaan rileks ini selama beberapa menit.</a:t>
            </a:r>
            <a:endParaRPr lang="en-GB" sz="1200" dirty="0">
              <a:solidFill>
                <a:sysClr val="windowText" lastClr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indent="-22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Pada </a:t>
            </a:r>
            <a:r>
              <a:rPr lang="en-GB" sz="1200" dirty="0" err="1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akhir</a:t>
            </a:r>
            <a:r>
              <a:rPr lang="en-GB" sz="1200" dirty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kegiatan</a:t>
            </a:r>
            <a:r>
              <a:rPr lang="en-GB" sz="1200" dirty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, </a:t>
            </a:r>
            <a:r>
              <a:rPr lang="en-GB" sz="1200" dirty="0" err="1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peserta</a:t>
            </a:r>
            <a:r>
              <a:rPr lang="en-GB" sz="1200" dirty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didik</a:t>
            </a:r>
            <a:r>
              <a:rPr lang="en-GB" sz="1200" dirty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mengisi</a:t>
            </a:r>
            <a:r>
              <a:rPr lang="en-GB" sz="1200" dirty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jurnal</a:t>
            </a:r>
            <a:r>
              <a:rPr lang="en-GB" sz="1200" dirty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kegiatan</a:t>
            </a:r>
            <a:r>
              <a:rPr lang="en-GB" sz="1200" dirty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/</a:t>
            </a:r>
            <a:r>
              <a:rPr lang="en-GB" sz="1200" dirty="0" err="1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lembar</a:t>
            </a:r>
            <a:r>
              <a:rPr lang="en-GB" sz="1200" dirty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refleksi</a:t>
            </a:r>
            <a:endParaRPr lang="en-GB" sz="1200" dirty="0">
              <a:solidFill>
                <a:sysClr val="windowText" lastClr="000000"/>
              </a:solidFill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GB" sz="1200" dirty="0">
              <a:solidFill>
                <a:sysClr val="windowText" lastClr="000000"/>
              </a:solidFill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GB" sz="1200" dirty="0">
              <a:solidFill>
                <a:sysClr val="windowText" lastClr="00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6B1CCD-97A2-4041-B978-7B713E82FB33}"/>
              </a:ext>
            </a:extLst>
          </p:cNvPr>
          <p:cNvSpPr txBox="1"/>
          <p:nvPr/>
        </p:nvSpPr>
        <p:spPr>
          <a:xfrm>
            <a:off x="990601" y="3768833"/>
            <a:ext cx="22098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Peran guru: </a:t>
            </a:r>
            <a:r>
              <a:rPr lang="en-GB" sz="1400" dirty="0" err="1"/>
              <a:t>fasilitator</a:t>
            </a:r>
            <a:endParaRPr lang="en-GB" sz="1400" dirty="0"/>
          </a:p>
          <a:p>
            <a:pPr marL="0" algn="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Waktu: 1 jam</a:t>
            </a:r>
          </a:p>
          <a:p>
            <a:pPr marL="0" algn="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Materi</a:t>
            </a:r>
            <a:r>
              <a:rPr lang="en-GB" sz="1400" dirty="0"/>
              <a:t>: -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A54FBE-53DB-4F81-BCB8-30567AD5FDC5}"/>
              </a:ext>
            </a:extLst>
          </p:cNvPr>
          <p:cNvSpPr txBox="1"/>
          <p:nvPr/>
        </p:nvSpPr>
        <p:spPr>
          <a:xfrm>
            <a:off x="-1" y="4544444"/>
            <a:ext cx="3445163" cy="230832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200" b="1" dirty="0"/>
              <a:t>Tips </a:t>
            </a:r>
            <a:r>
              <a:rPr lang="en-GB" sz="1200" b="1" dirty="0" err="1"/>
              <a:t>untuk</a:t>
            </a:r>
            <a:r>
              <a:rPr lang="en-GB" sz="1200" b="1" dirty="0"/>
              <a:t> guru: 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200" dirty="0" err="1"/>
              <a:t>Instruksi</a:t>
            </a:r>
            <a:r>
              <a:rPr lang="en-GB" sz="1200" dirty="0"/>
              <a:t> </a:t>
            </a:r>
            <a:r>
              <a:rPr lang="en-GB" sz="1200" dirty="0" err="1"/>
              <a:t>diatas</a:t>
            </a:r>
            <a:r>
              <a:rPr lang="en-GB" sz="1200" dirty="0"/>
              <a:t> </a:t>
            </a:r>
            <a:r>
              <a:rPr lang="en-GB" sz="1200" dirty="0" err="1"/>
              <a:t>merupakan</a:t>
            </a:r>
            <a:r>
              <a:rPr lang="en-GB" sz="1200" dirty="0"/>
              <a:t> salah </a:t>
            </a:r>
            <a:r>
              <a:rPr lang="en-GB" sz="1200" dirty="0" err="1"/>
              <a:t>satu</a:t>
            </a:r>
            <a:r>
              <a:rPr lang="en-GB" sz="1200" dirty="0"/>
              <a:t> </a:t>
            </a:r>
            <a:r>
              <a:rPr lang="en-GB" sz="1200" dirty="0" err="1"/>
              <a:t>contoh</a:t>
            </a:r>
            <a:r>
              <a:rPr lang="en-GB" sz="1200" dirty="0"/>
              <a:t> </a:t>
            </a:r>
            <a:r>
              <a:rPr lang="en-GB" sz="1200" dirty="0" err="1"/>
              <a:t>latihan</a:t>
            </a:r>
            <a:r>
              <a:rPr lang="en-GB" sz="1200" dirty="0"/>
              <a:t> </a:t>
            </a:r>
            <a:r>
              <a:rPr lang="en-GB" sz="1200" dirty="0" err="1"/>
              <a:t>relaksasi</a:t>
            </a:r>
            <a:r>
              <a:rPr lang="en-GB" sz="1200" dirty="0"/>
              <a:t> </a:t>
            </a:r>
            <a:r>
              <a:rPr lang="en-GB" sz="1200" dirty="0" err="1"/>
              <a:t>otot</a:t>
            </a:r>
            <a:r>
              <a:rPr lang="en-GB" sz="1200" dirty="0"/>
              <a:t>. Guru dan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mencari</a:t>
            </a:r>
            <a:r>
              <a:rPr lang="en-GB" sz="1200" dirty="0"/>
              <a:t> </a:t>
            </a:r>
            <a:r>
              <a:rPr lang="en-GB" sz="1200" dirty="0" err="1"/>
              <a:t>alternatif</a:t>
            </a:r>
            <a:r>
              <a:rPr lang="en-GB" sz="1200" dirty="0"/>
              <a:t> </a:t>
            </a:r>
            <a:r>
              <a:rPr lang="en-GB" sz="1200" dirty="0" err="1"/>
              <a:t>latihan</a:t>
            </a:r>
            <a:r>
              <a:rPr lang="en-GB" sz="1200" dirty="0"/>
              <a:t> </a:t>
            </a:r>
            <a:r>
              <a:rPr lang="en-GB" sz="1200" dirty="0" err="1"/>
              <a:t>relaksasi</a:t>
            </a:r>
            <a:r>
              <a:rPr lang="en-GB" sz="1200" dirty="0"/>
              <a:t> </a:t>
            </a:r>
            <a:r>
              <a:rPr lang="en-GB" sz="1200" dirty="0" err="1"/>
              <a:t>otot</a:t>
            </a:r>
            <a:r>
              <a:rPr lang="en-GB" sz="1200" dirty="0"/>
              <a:t> </a:t>
            </a:r>
            <a:r>
              <a:rPr lang="en-GB" sz="1200" dirty="0" err="1"/>
              <a:t>ini</a:t>
            </a:r>
            <a:r>
              <a:rPr lang="en-GB" sz="1200" dirty="0"/>
              <a:t> </a:t>
            </a:r>
            <a:r>
              <a:rPr lang="en-GB" sz="1200" dirty="0" err="1"/>
              <a:t>secara</a:t>
            </a:r>
            <a:r>
              <a:rPr lang="en-GB" sz="1200" dirty="0"/>
              <a:t> </a:t>
            </a:r>
            <a:r>
              <a:rPr lang="en-GB" sz="1200" dirty="0" err="1"/>
              <a:t>mandiri</a:t>
            </a:r>
            <a:r>
              <a:rPr lang="en-GB" sz="1200" dirty="0"/>
              <a:t> dan </a:t>
            </a:r>
            <a:r>
              <a:rPr lang="en-GB" sz="1200" dirty="0" err="1"/>
              <a:t>menyesuaikan</a:t>
            </a:r>
            <a:r>
              <a:rPr lang="en-GB" sz="1200" dirty="0"/>
              <a:t> </a:t>
            </a:r>
            <a:r>
              <a:rPr lang="en-GB" sz="1200" dirty="0" err="1"/>
              <a:t>kegiatan</a:t>
            </a:r>
            <a:r>
              <a:rPr lang="en-GB" sz="1200" dirty="0"/>
              <a:t> </a:t>
            </a:r>
            <a:r>
              <a:rPr lang="en-GB" sz="1200" dirty="0" err="1"/>
              <a:t>ini</a:t>
            </a:r>
            <a:r>
              <a:rPr lang="en-GB" sz="1200" dirty="0"/>
              <a:t> </a:t>
            </a:r>
            <a:r>
              <a:rPr lang="en-GB" sz="1200" dirty="0" err="1"/>
              <a:t>sesuai</a:t>
            </a:r>
            <a:r>
              <a:rPr lang="en-GB" sz="1200" dirty="0"/>
              <a:t> </a:t>
            </a:r>
            <a:r>
              <a:rPr lang="en-GB" sz="1200" dirty="0" err="1"/>
              <a:t>dengan</a:t>
            </a:r>
            <a:r>
              <a:rPr lang="en-GB" sz="1200" dirty="0"/>
              <a:t> </a:t>
            </a:r>
            <a:r>
              <a:rPr lang="en-GB" sz="1200" dirty="0" err="1"/>
              <a:t>kesepakatan</a:t>
            </a:r>
            <a:r>
              <a:rPr lang="en-GB" sz="1200" dirty="0"/>
              <a:t> </a:t>
            </a:r>
            <a:r>
              <a:rPr lang="en-GB" sz="1200" dirty="0" err="1"/>
              <a:t>bersama</a:t>
            </a:r>
            <a:r>
              <a:rPr lang="en-GB" sz="1200" dirty="0"/>
              <a:t>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200" dirty="0"/>
              <a:t>Guru </a:t>
            </a:r>
            <a:r>
              <a:rPr lang="en-GB" sz="1200" dirty="0" err="1"/>
              <a:t>mendorong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melakukan</a:t>
            </a:r>
            <a:r>
              <a:rPr lang="en-GB" sz="1200" dirty="0"/>
              <a:t> </a:t>
            </a:r>
            <a:r>
              <a:rPr lang="en-GB" sz="1200" dirty="0" err="1"/>
              <a:t>latihan</a:t>
            </a:r>
            <a:r>
              <a:rPr lang="en-GB" sz="1200" dirty="0"/>
              <a:t> </a:t>
            </a:r>
            <a:r>
              <a:rPr lang="en-GB" sz="1200" dirty="0" err="1"/>
              <a:t>ini</a:t>
            </a:r>
            <a:r>
              <a:rPr lang="en-GB" sz="1200" dirty="0"/>
              <a:t> </a:t>
            </a:r>
            <a:r>
              <a:rPr lang="en-GB" sz="1200" dirty="0" err="1"/>
              <a:t>kapanpun</a:t>
            </a:r>
            <a:r>
              <a:rPr lang="en-GB" sz="1200" dirty="0"/>
              <a:t> </a:t>
            </a:r>
            <a:r>
              <a:rPr lang="en-GB" sz="1200" dirty="0" err="1"/>
              <a:t>disaat</a:t>
            </a:r>
            <a:r>
              <a:rPr lang="en-GB" sz="1200" dirty="0"/>
              <a:t> </a:t>
            </a:r>
            <a:r>
              <a:rPr lang="en-GB" sz="1200" dirty="0" err="1"/>
              <a:t>mereka</a:t>
            </a:r>
            <a:r>
              <a:rPr lang="en-GB" sz="1200" dirty="0"/>
              <a:t> </a:t>
            </a:r>
            <a:r>
              <a:rPr lang="en-GB" sz="1200" dirty="0" err="1"/>
              <a:t>perlukan</a:t>
            </a:r>
            <a:r>
              <a:rPr lang="en-GB" sz="1200" dirty="0"/>
              <a:t>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200" dirty="0"/>
              <a:t>Guru </a:t>
            </a:r>
            <a:r>
              <a:rPr lang="en-GB" sz="1200" dirty="0" err="1"/>
              <a:t>mendorong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mengajarkan</a:t>
            </a:r>
            <a:r>
              <a:rPr lang="en-GB" sz="1200" dirty="0"/>
              <a:t> </a:t>
            </a:r>
            <a:r>
              <a:rPr lang="en-GB" sz="1200" dirty="0" err="1"/>
              <a:t>kegiatan</a:t>
            </a:r>
            <a:r>
              <a:rPr lang="en-GB" sz="1200" dirty="0"/>
              <a:t> </a:t>
            </a:r>
            <a:r>
              <a:rPr lang="en-GB" sz="1200" dirty="0" err="1"/>
              <a:t>ini</a:t>
            </a:r>
            <a:r>
              <a:rPr lang="en-GB" sz="1200" dirty="0"/>
              <a:t> </a:t>
            </a:r>
            <a:r>
              <a:rPr lang="en-GB" sz="1200" dirty="0" err="1"/>
              <a:t>kepada</a:t>
            </a:r>
            <a:r>
              <a:rPr lang="en-GB" sz="1200" dirty="0"/>
              <a:t> </a:t>
            </a:r>
            <a:r>
              <a:rPr lang="en-GB" sz="1200" dirty="0" err="1"/>
              <a:t>teman</a:t>
            </a:r>
            <a:r>
              <a:rPr lang="en-GB" sz="1200" dirty="0"/>
              <a:t> </a:t>
            </a:r>
            <a:r>
              <a:rPr lang="en-GB" sz="1200" dirty="0" err="1"/>
              <a:t>atau</a:t>
            </a:r>
            <a:r>
              <a:rPr lang="en-GB" sz="1200" dirty="0"/>
              <a:t> </a:t>
            </a:r>
            <a:r>
              <a:rPr lang="en-GB" sz="1200" dirty="0" err="1"/>
              <a:t>anggota</a:t>
            </a:r>
            <a:r>
              <a:rPr lang="en-GB" sz="1200" dirty="0"/>
              <a:t> </a:t>
            </a:r>
            <a:r>
              <a:rPr lang="en-GB" sz="1200" dirty="0" err="1"/>
              <a:t>keluarga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6760585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F1360-CFA3-4062-AA32-F6AA5F5E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97" y="1377983"/>
            <a:ext cx="3380509" cy="1662906"/>
          </a:xfrm>
        </p:spPr>
        <p:txBody>
          <a:bodyPr>
            <a:normAutofit fontScale="90000"/>
          </a:bodyPr>
          <a:lstStyle/>
          <a:p>
            <a:pPr algn="r"/>
            <a:r>
              <a:rPr lang="en-GB" dirty="0"/>
              <a:t>(</a:t>
            </a:r>
            <a:r>
              <a:rPr lang="en-GB" i="1" dirty="0"/>
              <a:t>self management: </a:t>
            </a:r>
            <a:r>
              <a:rPr lang="en-GB" dirty="0" err="1"/>
              <a:t>kesehatan</a:t>
            </a:r>
            <a:r>
              <a:rPr lang="en-GB" dirty="0"/>
              <a:t> mental)</a:t>
            </a:r>
            <a:br>
              <a:rPr lang="en-GB" dirty="0"/>
            </a:br>
            <a:r>
              <a:rPr lang="en-GB" dirty="0" err="1"/>
              <a:t>Aktivitas</a:t>
            </a:r>
            <a:r>
              <a:rPr lang="en-GB" dirty="0"/>
              <a:t> 12 : </a:t>
            </a:r>
            <a:r>
              <a:rPr lang="en-GB" dirty="0" err="1"/>
              <a:t>Meditasi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1955A-884F-4595-965D-BE23F5E189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6639" y="865220"/>
            <a:ext cx="7874923" cy="4351338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Pelaksanaan</a:t>
            </a:r>
            <a:r>
              <a:rPr lang="en-GB" sz="1200" b="1" dirty="0"/>
              <a:t>: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Guru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bertanya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kepada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peserta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didik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apakah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sudah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peserta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didik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pernah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mempraktikkan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meditas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sebelumnya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Jelaskan kepada peserta didik bahwa melalui kegiatan ini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mereka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dapat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memberi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ketenangan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kepada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tubu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h, 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pikiran dan jiwa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mereka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 err="1">
                <a:solidFill>
                  <a:srgbClr val="202124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z="1200" dirty="0" err="1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eserta</a:t>
            </a:r>
            <a:r>
              <a:rPr lang="en-GB" sz="1200" dirty="0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didik</a:t>
            </a:r>
            <a:r>
              <a:rPr lang="en-GB" sz="1200" dirty="0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diminta</a:t>
            </a:r>
            <a:r>
              <a:rPr lang="en-GB" sz="1200" dirty="0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GB" sz="1200" dirty="0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menulis</a:t>
            </a:r>
            <a:r>
              <a:rPr lang="en-GB" sz="1200" dirty="0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apa</a:t>
            </a:r>
            <a:r>
              <a:rPr lang="en-GB" sz="1200" dirty="0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GB" sz="1200" dirty="0" err="1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dia</a:t>
            </a:r>
            <a:r>
              <a:rPr lang="en-GB" sz="1200" dirty="0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rasakan</a:t>
            </a:r>
            <a:r>
              <a:rPr lang="en-GB" sz="1200" dirty="0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GB" sz="1200" dirty="0" err="1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jurnal</a:t>
            </a:r>
            <a:r>
              <a:rPr lang="en-GB" sz="1200" dirty="0">
                <a:solidFill>
                  <a:srgbClr val="202124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sebelum</a:t>
            </a:r>
            <a:r>
              <a:rPr lang="en-GB" sz="1200" dirty="0">
                <a:solidFill>
                  <a:srgbClr val="202124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kegiatan</a:t>
            </a:r>
            <a:r>
              <a:rPr lang="en-GB" sz="1200" dirty="0">
                <a:solidFill>
                  <a:srgbClr val="202124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02124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dimulai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psional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Mintalah peserta didik mengukur detak jantung mereka sebelum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memulai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aktivitas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dan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setelah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selesai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latihan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meditasi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Guru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memberikan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instruksi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kepada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peserta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didik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berupa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eserta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didik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duduk dengan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posisi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yang 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nyaman, seimbang, dan rileks (jika duduk di kursi, kaki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harus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menyentuh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tanah). Bernapaslah dengan mudah dan dari perut / "pernapasan perut" (bukan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pernapasan dada).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Berlatihlah beberapa napas 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yang 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dalam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secara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bersam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a-sama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Putar kepala dengan gerakan santai dan pelan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sesuai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arah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jarum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jam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ubah arah dan putar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secara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perlahan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Lihat ke atas;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ayunkan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kepalamu ke belakang. Lihat ke bawah; letakkan dagu kamu di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depan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dada.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Turunkan lengan dan tangan kamu ke samping dan goyangkan dengan lembut dan mudah.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Angkat kaki kamu dari lantai dan goyangkan lutut dengan lembut.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Luruskan tulang punggung kamu saat bermeditasi.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Ini dilakukan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dalam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keadaan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tenang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dan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diam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Tutup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mata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kamu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rilekskan pikiran kamu dan jangan berusaha untuk memikirkan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apa pun; perlahan pikiran kamu akan jernih dan rileks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(5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menit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Buka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kamu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Sekarang, duduklah tegak, santai, dan seimbang.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Tutup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kamu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kembali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rilekskan pikiran kamu dan jangan berusaha untuk memikirkan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apa pun; perlahan pikiran kamu akan jernih dan rileks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(5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menit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Buka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kamu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Ulangi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kegiatan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tutup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mata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dan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buka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mata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sebanyak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lima kali</a:t>
            </a:r>
          </a:p>
          <a:p>
            <a:pPr marL="457200"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peserta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didik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mengukur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detak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jantung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mereka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kembali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dan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membandingkan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nya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dengan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detak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jantung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sebelum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memulai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kegiatan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Guru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menanyakan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kepada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peserta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didik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apa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mereka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rasakan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Apakah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peserta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didik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merasakan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tenang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setelah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melakukan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meditasi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>
                <a:cs typeface="Times New Roman" panose="02020603050405020304" pitchFamily="18" charset="0"/>
              </a:rPr>
              <a:t>Pada </a:t>
            </a:r>
            <a:r>
              <a:rPr lang="en-GB" sz="1200" dirty="0" err="1">
                <a:cs typeface="Times New Roman" panose="02020603050405020304" pitchFamily="18" charset="0"/>
              </a:rPr>
              <a:t>akhir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kegiatan</a:t>
            </a:r>
            <a:r>
              <a:rPr lang="en-GB" sz="1200" dirty="0">
                <a:cs typeface="Times New Roman" panose="02020603050405020304" pitchFamily="18" charset="0"/>
              </a:rPr>
              <a:t>, </a:t>
            </a:r>
            <a:r>
              <a:rPr lang="en-GB" sz="1200" dirty="0" err="1">
                <a:cs typeface="Times New Roman" panose="02020603050405020304" pitchFamily="18" charset="0"/>
              </a:rPr>
              <a:t>peserta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didik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mengisi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jurnal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kegiatan</a:t>
            </a:r>
            <a:r>
              <a:rPr lang="en-GB" sz="1200" dirty="0">
                <a:cs typeface="Times New Roman" panose="02020603050405020304" pitchFamily="18" charset="0"/>
              </a:rPr>
              <a:t>/</a:t>
            </a:r>
            <a:r>
              <a:rPr lang="en-GB" sz="1200" dirty="0" err="1">
                <a:cs typeface="Times New Roman" panose="02020603050405020304" pitchFamily="18" charset="0"/>
              </a:rPr>
              <a:t>lembar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refleksi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endParaRPr lang="en-GB" sz="1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3D062CC-607B-41F2-86C6-B337EDEE5F7C}"/>
              </a:ext>
            </a:extLst>
          </p:cNvPr>
          <p:cNvSpPr txBox="1"/>
          <p:nvPr/>
        </p:nvSpPr>
        <p:spPr>
          <a:xfrm>
            <a:off x="400594" y="4537326"/>
            <a:ext cx="2906485" cy="10673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1800" dirty="0"/>
              <a:t>Peran guru: </a:t>
            </a:r>
            <a:r>
              <a:rPr lang="en-GB" sz="1800" dirty="0" err="1"/>
              <a:t>fasilitator</a:t>
            </a:r>
            <a:endParaRPr lang="en-GB" sz="1800" dirty="0"/>
          </a:p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1800" dirty="0"/>
              <a:t>Waktu: 1 jam</a:t>
            </a:r>
          </a:p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1800" dirty="0" err="1"/>
              <a:t>Materi</a:t>
            </a:r>
            <a:r>
              <a:rPr lang="en-GB" sz="1800" dirty="0"/>
              <a:t>: -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92B1D4-1B28-493F-90EA-F61F4BE0C4FB}"/>
              </a:ext>
            </a:extLst>
          </p:cNvPr>
          <p:cNvSpPr txBox="1"/>
          <p:nvPr/>
        </p:nvSpPr>
        <p:spPr>
          <a:xfrm>
            <a:off x="3596640" y="5842337"/>
            <a:ext cx="7874924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/>
              <a:t>Tips </a:t>
            </a:r>
            <a:r>
              <a:rPr lang="en-GB" sz="1200" b="1" dirty="0" err="1"/>
              <a:t>untuk</a:t>
            </a:r>
            <a:r>
              <a:rPr lang="en-GB" sz="1200" b="1" dirty="0"/>
              <a:t> guru: 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200" dirty="0" err="1"/>
              <a:t>Instruksi</a:t>
            </a:r>
            <a:r>
              <a:rPr lang="en-GB" sz="1200" dirty="0"/>
              <a:t> </a:t>
            </a:r>
            <a:r>
              <a:rPr lang="en-GB" sz="1200" dirty="0" err="1"/>
              <a:t>diatas</a:t>
            </a:r>
            <a:r>
              <a:rPr lang="en-GB" sz="1200" dirty="0"/>
              <a:t> </a:t>
            </a:r>
            <a:r>
              <a:rPr lang="en-GB" sz="1200" dirty="0" err="1"/>
              <a:t>merupakan</a:t>
            </a:r>
            <a:r>
              <a:rPr lang="en-GB" sz="1200" dirty="0"/>
              <a:t> salah </a:t>
            </a:r>
            <a:r>
              <a:rPr lang="en-GB" sz="1200" dirty="0" err="1"/>
              <a:t>satu</a:t>
            </a:r>
            <a:r>
              <a:rPr lang="en-GB" sz="1200" dirty="0"/>
              <a:t> </a:t>
            </a:r>
            <a:r>
              <a:rPr lang="en-GB" sz="1200" dirty="0" err="1"/>
              <a:t>contoh</a:t>
            </a:r>
            <a:r>
              <a:rPr lang="en-GB" sz="1200" dirty="0"/>
              <a:t> </a:t>
            </a:r>
            <a:r>
              <a:rPr lang="en-GB" sz="1200" dirty="0" err="1"/>
              <a:t>latihan</a:t>
            </a:r>
            <a:r>
              <a:rPr lang="en-GB" sz="1200" dirty="0"/>
              <a:t> </a:t>
            </a:r>
            <a:r>
              <a:rPr lang="en-GB" sz="1200" dirty="0" err="1"/>
              <a:t>relaksasi</a:t>
            </a:r>
            <a:r>
              <a:rPr lang="en-GB" sz="1200" dirty="0"/>
              <a:t> </a:t>
            </a:r>
            <a:r>
              <a:rPr lang="en-GB" sz="1200" dirty="0" err="1"/>
              <a:t>otot</a:t>
            </a:r>
            <a:r>
              <a:rPr lang="en-GB" sz="1200" dirty="0"/>
              <a:t>. Guru dan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mencari</a:t>
            </a:r>
            <a:r>
              <a:rPr lang="en-GB" sz="1200" dirty="0"/>
              <a:t> </a:t>
            </a:r>
            <a:r>
              <a:rPr lang="en-GB" sz="1200" dirty="0" err="1"/>
              <a:t>alternatif</a:t>
            </a:r>
            <a:r>
              <a:rPr lang="en-GB" sz="1200" dirty="0"/>
              <a:t> </a:t>
            </a:r>
            <a:r>
              <a:rPr lang="en-GB" sz="1200" dirty="0" err="1"/>
              <a:t>latihan</a:t>
            </a:r>
            <a:r>
              <a:rPr lang="en-GB" sz="1200" dirty="0"/>
              <a:t> </a:t>
            </a:r>
            <a:r>
              <a:rPr lang="en-GB" sz="1200" dirty="0" err="1"/>
              <a:t>relaksasi</a:t>
            </a:r>
            <a:r>
              <a:rPr lang="en-GB" sz="1200" dirty="0"/>
              <a:t> </a:t>
            </a:r>
            <a:r>
              <a:rPr lang="en-GB" sz="1200" dirty="0" err="1"/>
              <a:t>otot</a:t>
            </a:r>
            <a:r>
              <a:rPr lang="en-GB" sz="1200" dirty="0"/>
              <a:t> </a:t>
            </a:r>
            <a:r>
              <a:rPr lang="en-GB" sz="1200" dirty="0" err="1"/>
              <a:t>ini</a:t>
            </a:r>
            <a:r>
              <a:rPr lang="en-GB" sz="1200" dirty="0"/>
              <a:t> </a:t>
            </a:r>
            <a:r>
              <a:rPr lang="en-GB" sz="1200" dirty="0" err="1"/>
              <a:t>secara</a:t>
            </a:r>
            <a:r>
              <a:rPr lang="en-GB" sz="1200" dirty="0"/>
              <a:t> </a:t>
            </a:r>
            <a:r>
              <a:rPr lang="en-GB" sz="1200" dirty="0" err="1"/>
              <a:t>mandiri</a:t>
            </a:r>
            <a:r>
              <a:rPr lang="en-GB" sz="1200" dirty="0"/>
              <a:t> dan </a:t>
            </a:r>
            <a:r>
              <a:rPr lang="en-GB" sz="1200" dirty="0" err="1"/>
              <a:t>menyesuaikan</a:t>
            </a:r>
            <a:r>
              <a:rPr lang="en-GB" sz="1200" dirty="0"/>
              <a:t> </a:t>
            </a:r>
            <a:r>
              <a:rPr lang="en-GB" sz="1200" dirty="0" err="1"/>
              <a:t>kegiatan</a:t>
            </a:r>
            <a:r>
              <a:rPr lang="en-GB" sz="1200" dirty="0"/>
              <a:t> </a:t>
            </a:r>
            <a:r>
              <a:rPr lang="en-GB" sz="1200" dirty="0" err="1"/>
              <a:t>ini</a:t>
            </a:r>
            <a:r>
              <a:rPr lang="en-GB" sz="1200" dirty="0"/>
              <a:t> </a:t>
            </a:r>
            <a:r>
              <a:rPr lang="en-GB" sz="1200" dirty="0" err="1"/>
              <a:t>sesuai</a:t>
            </a:r>
            <a:r>
              <a:rPr lang="en-GB" sz="1200" dirty="0"/>
              <a:t> </a:t>
            </a:r>
            <a:r>
              <a:rPr lang="en-GB" sz="1200" dirty="0" err="1"/>
              <a:t>dengan</a:t>
            </a:r>
            <a:r>
              <a:rPr lang="en-GB" sz="1200" dirty="0"/>
              <a:t> </a:t>
            </a:r>
            <a:r>
              <a:rPr lang="en-GB" sz="1200" dirty="0" err="1"/>
              <a:t>kesepakatan</a:t>
            </a:r>
            <a:r>
              <a:rPr lang="en-GB" sz="1200" dirty="0"/>
              <a:t> </a:t>
            </a:r>
            <a:r>
              <a:rPr lang="en-GB" sz="1200" dirty="0" err="1"/>
              <a:t>bersama</a:t>
            </a:r>
            <a:r>
              <a:rPr lang="en-GB" sz="1200" dirty="0"/>
              <a:t>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200" dirty="0"/>
              <a:t>Guru </a:t>
            </a:r>
            <a:r>
              <a:rPr lang="en-GB" sz="1200" dirty="0" err="1"/>
              <a:t>mendorong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melakukan</a:t>
            </a:r>
            <a:r>
              <a:rPr lang="en-GB" sz="1200" dirty="0"/>
              <a:t> </a:t>
            </a:r>
            <a:r>
              <a:rPr lang="en-GB" sz="1200" dirty="0" err="1"/>
              <a:t>latihan</a:t>
            </a:r>
            <a:r>
              <a:rPr lang="en-GB" sz="1200" dirty="0"/>
              <a:t> </a:t>
            </a:r>
            <a:r>
              <a:rPr lang="en-GB" sz="1200" dirty="0" err="1"/>
              <a:t>ini</a:t>
            </a:r>
            <a:r>
              <a:rPr lang="en-GB" sz="1200" dirty="0"/>
              <a:t> </a:t>
            </a:r>
            <a:r>
              <a:rPr lang="en-GB" sz="1200" dirty="0" err="1"/>
              <a:t>kapanpun</a:t>
            </a:r>
            <a:r>
              <a:rPr lang="en-GB" sz="1200" dirty="0"/>
              <a:t> </a:t>
            </a:r>
            <a:r>
              <a:rPr lang="en-GB" sz="1200" dirty="0" err="1"/>
              <a:t>disaat</a:t>
            </a:r>
            <a:r>
              <a:rPr lang="en-GB" sz="1200" dirty="0"/>
              <a:t> </a:t>
            </a:r>
            <a:r>
              <a:rPr lang="en-GB" sz="1200" dirty="0" err="1"/>
              <a:t>mereka</a:t>
            </a:r>
            <a:r>
              <a:rPr lang="en-GB" sz="1200" dirty="0"/>
              <a:t> </a:t>
            </a:r>
            <a:r>
              <a:rPr lang="en-GB" sz="1200" dirty="0" err="1"/>
              <a:t>perlukan</a:t>
            </a:r>
            <a:r>
              <a:rPr lang="en-GB" sz="1200" dirty="0"/>
              <a:t>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200" dirty="0"/>
              <a:t>Guru </a:t>
            </a:r>
            <a:r>
              <a:rPr lang="en-GB" sz="1200" dirty="0" err="1"/>
              <a:t>mendorong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mengajarkan</a:t>
            </a:r>
            <a:r>
              <a:rPr lang="en-GB" sz="1200" dirty="0"/>
              <a:t> </a:t>
            </a:r>
            <a:r>
              <a:rPr lang="en-GB" sz="1200" dirty="0" err="1"/>
              <a:t>kegiatan</a:t>
            </a:r>
            <a:r>
              <a:rPr lang="en-GB" sz="1200" dirty="0"/>
              <a:t> </a:t>
            </a:r>
            <a:r>
              <a:rPr lang="en-GB" sz="1200" dirty="0" err="1"/>
              <a:t>ini</a:t>
            </a:r>
            <a:r>
              <a:rPr lang="en-GB" sz="1200" dirty="0"/>
              <a:t> </a:t>
            </a:r>
            <a:r>
              <a:rPr lang="en-GB" sz="1200" dirty="0" err="1"/>
              <a:t>kepada</a:t>
            </a:r>
            <a:r>
              <a:rPr lang="en-GB" sz="1200" dirty="0"/>
              <a:t> </a:t>
            </a:r>
            <a:r>
              <a:rPr lang="en-GB" sz="1200" dirty="0" err="1"/>
              <a:t>teman</a:t>
            </a:r>
            <a:r>
              <a:rPr lang="en-GB" sz="1200" dirty="0"/>
              <a:t> </a:t>
            </a:r>
            <a:r>
              <a:rPr lang="en-GB" sz="1200" dirty="0" err="1"/>
              <a:t>atau</a:t>
            </a:r>
            <a:r>
              <a:rPr lang="en-GB" sz="1200" dirty="0"/>
              <a:t> </a:t>
            </a:r>
            <a:r>
              <a:rPr lang="en-GB" sz="1200" dirty="0" err="1"/>
              <a:t>anggota</a:t>
            </a:r>
            <a:r>
              <a:rPr lang="en-GB" sz="1200" dirty="0"/>
              <a:t> </a:t>
            </a:r>
            <a:r>
              <a:rPr lang="en-GB" sz="1200" dirty="0" err="1"/>
              <a:t>keluarga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2245453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F1360-CFA3-4062-AA32-F6AA5F5E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612" y="1447110"/>
            <a:ext cx="3306618" cy="1462609"/>
          </a:xfrm>
        </p:spPr>
        <p:txBody>
          <a:bodyPr>
            <a:normAutofit fontScale="90000"/>
          </a:bodyPr>
          <a:lstStyle/>
          <a:p>
            <a:pPr algn="r"/>
            <a:r>
              <a:rPr lang="en-GB" dirty="0"/>
              <a:t>(</a:t>
            </a:r>
            <a:r>
              <a:rPr lang="en-GB" i="1" dirty="0"/>
              <a:t>self management: </a:t>
            </a:r>
            <a:r>
              <a:rPr lang="en-GB" dirty="0" err="1"/>
              <a:t>kesehatan</a:t>
            </a:r>
            <a:r>
              <a:rPr lang="en-GB" dirty="0"/>
              <a:t> mental)</a:t>
            </a:r>
            <a:br>
              <a:rPr lang="en-GB" dirty="0"/>
            </a:br>
            <a:r>
              <a:rPr lang="en-GB" dirty="0" err="1"/>
              <a:t>Aktivitas</a:t>
            </a:r>
            <a:r>
              <a:rPr lang="en-GB" dirty="0"/>
              <a:t> 13: </a:t>
            </a:r>
            <a:r>
              <a:rPr lang="en-GB" dirty="0" err="1"/>
              <a:t>Imajinasi</a:t>
            </a:r>
            <a:r>
              <a:rPr lang="en-GB" dirty="0"/>
              <a:t> visual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1955A-884F-4595-965D-BE23F5E189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52058" y="282462"/>
            <a:ext cx="7874924" cy="512064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Persiapan</a:t>
            </a:r>
            <a:r>
              <a:rPr lang="en-GB" sz="1200" b="1" dirty="0"/>
              <a:t> : </a:t>
            </a:r>
          </a:p>
          <a:p>
            <a:pPr marL="228600" indent="-228600" algn="just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200" dirty="0"/>
              <a:t>Guru </a:t>
            </a:r>
            <a:r>
              <a:rPr lang="en-GB" sz="1200" dirty="0" err="1"/>
              <a:t>mencari</a:t>
            </a:r>
            <a:r>
              <a:rPr lang="en-GB" sz="1200" dirty="0"/>
              <a:t> </a:t>
            </a:r>
            <a:r>
              <a:rPr lang="en-GB" sz="1200" dirty="0" err="1"/>
              <a:t>skenario</a:t>
            </a:r>
            <a:r>
              <a:rPr lang="en-GB" sz="1200" dirty="0"/>
              <a:t> </a:t>
            </a:r>
            <a:r>
              <a:rPr lang="en-GB" sz="1200" dirty="0" err="1"/>
              <a:t>atau</a:t>
            </a:r>
            <a:r>
              <a:rPr lang="en-GB" sz="1200" dirty="0"/>
              <a:t> </a:t>
            </a:r>
            <a:r>
              <a:rPr lang="en-GB" sz="1200" dirty="0" err="1"/>
              <a:t>membuat</a:t>
            </a:r>
            <a:r>
              <a:rPr lang="en-GB" sz="1200" dirty="0"/>
              <a:t> scenario visual </a:t>
            </a:r>
            <a:r>
              <a:rPr lang="en-GB" sz="1200" dirty="0" err="1"/>
              <a:t>sendiri</a:t>
            </a:r>
            <a:r>
              <a:rPr lang="en-GB" sz="1200" dirty="0"/>
              <a:t>  </a:t>
            </a:r>
            <a:r>
              <a:rPr lang="en-GB" sz="1200" dirty="0" err="1"/>
              <a:t>sesuai</a:t>
            </a:r>
            <a:r>
              <a:rPr lang="en-GB" sz="1200" dirty="0"/>
              <a:t> </a:t>
            </a:r>
            <a:r>
              <a:rPr lang="en-GB" sz="1200" dirty="0" err="1"/>
              <a:t>dengan</a:t>
            </a:r>
            <a:r>
              <a:rPr lang="en-GB" sz="1200" dirty="0"/>
              <a:t> </a:t>
            </a:r>
            <a:r>
              <a:rPr lang="en-GB" sz="1200" dirty="0" err="1"/>
              <a:t>pengalaman</a:t>
            </a:r>
            <a:endParaRPr lang="en-GB" sz="1200" dirty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GB" sz="1200" dirty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Pelaksanaan</a:t>
            </a:r>
            <a:r>
              <a:rPr lang="en-GB" sz="1200" b="1" dirty="0"/>
              <a:t>: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Guru membimbing peserta didik melalui proses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imajinasi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visual sebagai teknik relaksasi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Guru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memberikan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nstruksi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agar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peserta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didik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duduk dengan nyaman untuk kegiatan ini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menggu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nakan suara yang tenang, rendah, lambat dan berikan waktu yang cukup di antara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instruksi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bagi peserta didik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untuk memudahkan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peserta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didik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masuk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kedalam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imajinasi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dan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memahami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setiap langkah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160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Guru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membacakan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scenario. (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contoh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Tutup matamu. 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Bayangkan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kamu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sedang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melihat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sebuah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pantai yang indah. Matahari bersinar hangat, angin sepoi-sepoi yang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berhembus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dari lautan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terasa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lembut dan hangat,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kepala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berada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bawah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pohon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kelapa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dan beberapa burung camar 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terbang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diatas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langit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Bayangkan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kamu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sedang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berjalan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tanpa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alas kaki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 pasir yang hangat, rasakan kaki kamu tenggelam di pasir dengan setiap langkah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nya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Latih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imajinasi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visual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ini di kelas selama 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30-40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menit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Berikan waktu bagi peserta didik untuk berdiskusi dan berbagi tentang ke mana mereka pergi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dalam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imajinasi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mereka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dan apa yang mereka rasakan tentang pengalaman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ini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Diskusi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bisa dilakukan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berpasangan,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dalam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kelompok kecil atau berbagi dengan seluruh kelas. Contoh pertanyaan panduan: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Kemana visualisasi kamu membawa kamu?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Apakah kamu merasa lebih tenang / rileks setelah melakukan latihan ini?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Apa yang kamu lihat, dengar, rasakan, cium selama visualisasi /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hal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menonjol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dalam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visualisasi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Bagaimana rasan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ya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saat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kamu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membuang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beban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kamu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selama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visualisasi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Bagaimana rasanya kembali ke kelas?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Apakah teknik / latihan ini sesuatu yang mungkin kamu lakukan di masa depan untuk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mendapatkan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ketenangan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dan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mengurangi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stres kamu?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>
                <a:cs typeface="Times New Roman" panose="02020603050405020304" pitchFamily="18" charset="0"/>
              </a:rPr>
              <a:t>Pada </a:t>
            </a:r>
            <a:r>
              <a:rPr lang="en-GB" sz="1200" dirty="0" err="1">
                <a:cs typeface="Times New Roman" panose="02020603050405020304" pitchFamily="18" charset="0"/>
              </a:rPr>
              <a:t>akhir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kegiatan</a:t>
            </a:r>
            <a:r>
              <a:rPr lang="en-GB" sz="1200" dirty="0">
                <a:cs typeface="Times New Roman" panose="02020603050405020304" pitchFamily="18" charset="0"/>
              </a:rPr>
              <a:t>, </a:t>
            </a:r>
            <a:r>
              <a:rPr lang="en-GB" sz="1200" dirty="0" err="1">
                <a:cs typeface="Times New Roman" panose="02020603050405020304" pitchFamily="18" charset="0"/>
              </a:rPr>
              <a:t>peserta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didik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mengisi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jurnal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kegiatan</a:t>
            </a:r>
            <a:r>
              <a:rPr lang="en-GB" sz="1200" dirty="0">
                <a:cs typeface="Times New Roman" panose="02020603050405020304" pitchFamily="18" charset="0"/>
              </a:rPr>
              <a:t>/</a:t>
            </a:r>
            <a:r>
              <a:rPr lang="en-GB" sz="1200" dirty="0" err="1">
                <a:cs typeface="Times New Roman" panose="02020603050405020304" pitchFamily="18" charset="0"/>
              </a:rPr>
              <a:t>lembar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refleksi</a:t>
            </a:r>
            <a:endParaRPr lang="en-GB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A02416-FEB3-4C9F-B207-2B3BEC1FFC25}"/>
              </a:ext>
            </a:extLst>
          </p:cNvPr>
          <p:cNvSpPr txBox="1"/>
          <p:nvPr/>
        </p:nvSpPr>
        <p:spPr>
          <a:xfrm>
            <a:off x="590007" y="4580597"/>
            <a:ext cx="261039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/>
              <a:t>Peran guru: </a:t>
            </a:r>
            <a:r>
              <a:rPr lang="en-GB" sz="1400" dirty="0" err="1"/>
              <a:t>fasilitator</a:t>
            </a:r>
            <a:endParaRPr lang="en-GB" sz="1400" dirty="0"/>
          </a:p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/>
              <a:t>Waktu: 1 jam</a:t>
            </a:r>
          </a:p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 err="1"/>
              <a:t>Materi</a:t>
            </a:r>
            <a:r>
              <a:rPr lang="en-GB" sz="1400" dirty="0"/>
              <a:t>:-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ABF60A-B249-44C1-A77F-3D52AC69A1D1}"/>
              </a:ext>
            </a:extLst>
          </p:cNvPr>
          <p:cNvSpPr txBox="1"/>
          <p:nvPr/>
        </p:nvSpPr>
        <p:spPr>
          <a:xfrm>
            <a:off x="3652058" y="5559875"/>
            <a:ext cx="7874924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/>
              <a:t>Tips </a:t>
            </a:r>
            <a:r>
              <a:rPr lang="en-GB" sz="1200" b="1" dirty="0" err="1"/>
              <a:t>untuk</a:t>
            </a:r>
            <a:r>
              <a:rPr lang="en-GB" sz="1200" b="1" dirty="0"/>
              <a:t> guru: 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200" dirty="0" err="1"/>
              <a:t>Instruksi</a:t>
            </a:r>
            <a:r>
              <a:rPr lang="en-GB" sz="1200" dirty="0"/>
              <a:t> </a:t>
            </a:r>
            <a:r>
              <a:rPr lang="en-GB" sz="1200" dirty="0" err="1"/>
              <a:t>diatas</a:t>
            </a:r>
            <a:r>
              <a:rPr lang="en-GB" sz="1200" dirty="0"/>
              <a:t> </a:t>
            </a:r>
            <a:r>
              <a:rPr lang="en-GB" sz="1200" dirty="0" err="1"/>
              <a:t>merupakan</a:t>
            </a:r>
            <a:r>
              <a:rPr lang="en-GB" sz="1200" dirty="0"/>
              <a:t> salah </a:t>
            </a:r>
            <a:r>
              <a:rPr lang="en-GB" sz="1200" dirty="0" err="1"/>
              <a:t>satu</a:t>
            </a:r>
            <a:r>
              <a:rPr lang="en-GB" sz="1200" dirty="0"/>
              <a:t> </a:t>
            </a:r>
            <a:r>
              <a:rPr lang="en-GB" sz="1200" dirty="0" err="1"/>
              <a:t>contoh</a:t>
            </a:r>
            <a:r>
              <a:rPr lang="en-GB" sz="1200" dirty="0"/>
              <a:t> </a:t>
            </a:r>
            <a:r>
              <a:rPr lang="en-GB" sz="1200" dirty="0" err="1"/>
              <a:t>latihan</a:t>
            </a:r>
            <a:r>
              <a:rPr lang="en-GB" sz="1200" dirty="0"/>
              <a:t> </a:t>
            </a:r>
            <a:r>
              <a:rPr lang="en-GB" sz="1200" dirty="0" err="1"/>
              <a:t>relaksasi</a:t>
            </a:r>
            <a:r>
              <a:rPr lang="en-GB" sz="1200" dirty="0"/>
              <a:t> </a:t>
            </a:r>
            <a:r>
              <a:rPr lang="en-GB" sz="1200" dirty="0" err="1"/>
              <a:t>otot</a:t>
            </a:r>
            <a:r>
              <a:rPr lang="en-GB" sz="1200" dirty="0"/>
              <a:t>. Guru dan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mencari</a:t>
            </a:r>
            <a:r>
              <a:rPr lang="en-GB" sz="1200" dirty="0"/>
              <a:t> </a:t>
            </a:r>
            <a:r>
              <a:rPr lang="en-GB" sz="1200" dirty="0" err="1"/>
              <a:t>alternatif</a:t>
            </a:r>
            <a:r>
              <a:rPr lang="en-GB" sz="1200" dirty="0"/>
              <a:t> </a:t>
            </a:r>
            <a:r>
              <a:rPr lang="en-GB" sz="1200" dirty="0" err="1"/>
              <a:t>latihan</a:t>
            </a:r>
            <a:r>
              <a:rPr lang="en-GB" sz="1200" dirty="0"/>
              <a:t> </a:t>
            </a:r>
            <a:r>
              <a:rPr lang="en-GB" sz="1200" dirty="0" err="1"/>
              <a:t>relaksasi</a:t>
            </a:r>
            <a:r>
              <a:rPr lang="en-GB" sz="1200" dirty="0"/>
              <a:t> </a:t>
            </a:r>
            <a:r>
              <a:rPr lang="en-GB" sz="1200" dirty="0" err="1"/>
              <a:t>otot</a:t>
            </a:r>
            <a:r>
              <a:rPr lang="en-GB" sz="1200" dirty="0"/>
              <a:t> </a:t>
            </a:r>
            <a:r>
              <a:rPr lang="en-GB" sz="1200" dirty="0" err="1"/>
              <a:t>ini</a:t>
            </a:r>
            <a:r>
              <a:rPr lang="en-GB" sz="1200" dirty="0"/>
              <a:t> </a:t>
            </a:r>
            <a:r>
              <a:rPr lang="en-GB" sz="1200" dirty="0" err="1"/>
              <a:t>secara</a:t>
            </a:r>
            <a:r>
              <a:rPr lang="en-GB" sz="1200" dirty="0"/>
              <a:t> </a:t>
            </a:r>
            <a:r>
              <a:rPr lang="en-GB" sz="1200" dirty="0" err="1"/>
              <a:t>mandiri</a:t>
            </a:r>
            <a:r>
              <a:rPr lang="en-GB" sz="1200" dirty="0"/>
              <a:t> dan </a:t>
            </a:r>
            <a:r>
              <a:rPr lang="en-GB" sz="1200" dirty="0" err="1"/>
              <a:t>menyesuaikan</a:t>
            </a:r>
            <a:r>
              <a:rPr lang="en-GB" sz="1200" dirty="0"/>
              <a:t> </a:t>
            </a:r>
            <a:r>
              <a:rPr lang="en-GB" sz="1200" dirty="0" err="1"/>
              <a:t>kegiatan</a:t>
            </a:r>
            <a:r>
              <a:rPr lang="en-GB" sz="1200" dirty="0"/>
              <a:t> </a:t>
            </a:r>
            <a:r>
              <a:rPr lang="en-GB" sz="1200" dirty="0" err="1"/>
              <a:t>ini</a:t>
            </a:r>
            <a:r>
              <a:rPr lang="en-GB" sz="1200" dirty="0"/>
              <a:t> </a:t>
            </a:r>
            <a:r>
              <a:rPr lang="en-GB" sz="1200" dirty="0" err="1"/>
              <a:t>sesuai</a:t>
            </a:r>
            <a:r>
              <a:rPr lang="en-GB" sz="1200" dirty="0"/>
              <a:t> </a:t>
            </a:r>
            <a:r>
              <a:rPr lang="en-GB" sz="1200" dirty="0" err="1"/>
              <a:t>dengan</a:t>
            </a:r>
            <a:r>
              <a:rPr lang="en-GB" sz="1200" dirty="0"/>
              <a:t> </a:t>
            </a:r>
            <a:r>
              <a:rPr lang="en-GB" sz="1200" dirty="0" err="1"/>
              <a:t>kesepakatan</a:t>
            </a:r>
            <a:r>
              <a:rPr lang="en-GB" sz="1200" dirty="0"/>
              <a:t> </a:t>
            </a:r>
            <a:r>
              <a:rPr lang="en-GB" sz="1200" dirty="0" err="1"/>
              <a:t>bersama</a:t>
            </a:r>
            <a:r>
              <a:rPr lang="en-GB" sz="1200" dirty="0"/>
              <a:t>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200" dirty="0"/>
              <a:t>Guru </a:t>
            </a:r>
            <a:r>
              <a:rPr lang="en-GB" sz="1200" dirty="0" err="1"/>
              <a:t>mendorong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melakukan</a:t>
            </a:r>
            <a:r>
              <a:rPr lang="en-GB" sz="1200" dirty="0"/>
              <a:t> </a:t>
            </a:r>
            <a:r>
              <a:rPr lang="en-GB" sz="1200" dirty="0" err="1"/>
              <a:t>latihan</a:t>
            </a:r>
            <a:r>
              <a:rPr lang="en-GB" sz="1200" dirty="0"/>
              <a:t> </a:t>
            </a:r>
            <a:r>
              <a:rPr lang="en-GB" sz="1200" dirty="0" err="1"/>
              <a:t>ini</a:t>
            </a:r>
            <a:r>
              <a:rPr lang="en-GB" sz="1200" dirty="0"/>
              <a:t> </a:t>
            </a:r>
            <a:r>
              <a:rPr lang="en-GB" sz="1200" dirty="0" err="1"/>
              <a:t>kapanpun</a:t>
            </a:r>
            <a:r>
              <a:rPr lang="en-GB" sz="1200" dirty="0"/>
              <a:t> </a:t>
            </a:r>
            <a:r>
              <a:rPr lang="en-GB" sz="1200" dirty="0" err="1"/>
              <a:t>disaat</a:t>
            </a:r>
            <a:r>
              <a:rPr lang="en-GB" sz="1200" dirty="0"/>
              <a:t> </a:t>
            </a:r>
            <a:r>
              <a:rPr lang="en-GB" sz="1200" dirty="0" err="1"/>
              <a:t>mereka</a:t>
            </a:r>
            <a:r>
              <a:rPr lang="en-GB" sz="1200" dirty="0"/>
              <a:t> </a:t>
            </a:r>
            <a:r>
              <a:rPr lang="en-GB" sz="1200" dirty="0" err="1"/>
              <a:t>perlukan</a:t>
            </a:r>
            <a:r>
              <a:rPr lang="en-GB" sz="1200" dirty="0"/>
              <a:t>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200" dirty="0"/>
              <a:t>Guru </a:t>
            </a:r>
            <a:r>
              <a:rPr lang="en-GB" sz="1200" dirty="0" err="1"/>
              <a:t>mendorong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mengajarkan</a:t>
            </a:r>
            <a:r>
              <a:rPr lang="en-GB" sz="1200" dirty="0"/>
              <a:t> </a:t>
            </a:r>
            <a:r>
              <a:rPr lang="en-GB" sz="1200" dirty="0" err="1"/>
              <a:t>kegiatan</a:t>
            </a:r>
            <a:r>
              <a:rPr lang="en-GB" sz="1200" dirty="0"/>
              <a:t> </a:t>
            </a:r>
            <a:r>
              <a:rPr lang="en-GB" sz="1200" dirty="0" err="1"/>
              <a:t>ini</a:t>
            </a:r>
            <a:r>
              <a:rPr lang="en-GB" sz="1200" dirty="0"/>
              <a:t> </a:t>
            </a:r>
            <a:r>
              <a:rPr lang="en-GB" sz="1200" dirty="0" err="1"/>
              <a:t>kepada</a:t>
            </a:r>
            <a:r>
              <a:rPr lang="en-GB" sz="1200" dirty="0"/>
              <a:t> </a:t>
            </a:r>
            <a:r>
              <a:rPr lang="en-GB" sz="1200" dirty="0" err="1"/>
              <a:t>teman</a:t>
            </a:r>
            <a:r>
              <a:rPr lang="en-GB" sz="1200" dirty="0"/>
              <a:t> </a:t>
            </a:r>
            <a:r>
              <a:rPr lang="en-GB" sz="1200" dirty="0" err="1"/>
              <a:t>atau</a:t>
            </a:r>
            <a:r>
              <a:rPr lang="en-GB" sz="1200" dirty="0"/>
              <a:t> </a:t>
            </a:r>
            <a:r>
              <a:rPr lang="en-GB" sz="1200" dirty="0" err="1"/>
              <a:t>anggota</a:t>
            </a:r>
            <a:r>
              <a:rPr lang="en-GB" sz="1200" dirty="0"/>
              <a:t> </a:t>
            </a:r>
            <a:r>
              <a:rPr lang="en-GB" sz="1200" dirty="0" err="1"/>
              <a:t>keluarga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4858872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F1360-CFA3-4062-AA32-F6AA5F5E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385692"/>
            <a:ext cx="3343564" cy="1628072"/>
          </a:xfrm>
        </p:spPr>
        <p:txBody>
          <a:bodyPr>
            <a:normAutofit fontScale="90000"/>
          </a:bodyPr>
          <a:lstStyle/>
          <a:p>
            <a:pPr algn="r"/>
            <a:r>
              <a:rPr lang="en-GB" dirty="0"/>
              <a:t>(</a:t>
            </a:r>
            <a:r>
              <a:rPr lang="en-GB" i="1" dirty="0"/>
              <a:t>group management : </a:t>
            </a:r>
            <a:r>
              <a:rPr lang="en-GB" dirty="0" err="1"/>
              <a:t>kesehatan</a:t>
            </a:r>
            <a:r>
              <a:rPr lang="en-GB" dirty="0"/>
              <a:t> mental)</a:t>
            </a:r>
            <a:br>
              <a:rPr lang="en-GB" dirty="0"/>
            </a:br>
            <a:r>
              <a:rPr lang="en-GB" dirty="0" err="1"/>
              <a:t>Aktivitas</a:t>
            </a:r>
            <a:r>
              <a:rPr lang="en-GB" dirty="0"/>
              <a:t> 14:</a:t>
            </a:r>
            <a:br>
              <a:rPr lang="en-GB" dirty="0"/>
            </a:br>
            <a:r>
              <a:rPr lang="en-GB" i="1" dirty="0"/>
              <a:t>Peer sharing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1955A-884F-4595-965D-BE23F5E189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9693" y="267286"/>
            <a:ext cx="7874923" cy="4191392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Pelaksanaan</a:t>
            </a:r>
            <a:r>
              <a:rPr lang="en-GB" sz="1200" b="1" dirty="0"/>
              <a:t>:</a:t>
            </a:r>
          </a:p>
          <a:p>
            <a:pPr marL="228600" indent="-22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Kegiatan itu melibatkan satu orang peserta didik berbicara sementara pasangannya mendengarkan tanpa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memberi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komentar.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indent="-22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Guru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mengatur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kondisi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kelas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sedemikian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rupa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dengan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peserta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didik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untuk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menciptakan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suasana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nyaman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untuk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berbagi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indent="-22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Peserta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didik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dibagi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menjadi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kelompok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terdiri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dari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sepasang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peserta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didik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atau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membebaskan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peserta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didik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untuk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mencari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pasangannya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indent="-22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eserta didik # 1 berbicara sementara peserta didik # 2 hanya mendengarkan (misalnya, mintalah peserta didik 1 untuk membagikan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dia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rasakan hari ini dan mengapa? Atau bagaimana perasaan mereka saat ini atau kekhawatiran yang mereka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rasakan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indent="-22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Setelah 1-3 menit peserta didik bertukar peran dan peserta didik # 2 berbicara sementara peserta didik # 1 mendengarkan selama 1-3 menit lagi (peserta didik # 2 sekarang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menanyakan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pertanyaan yang sama, misalnya bagaimana perasaan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dia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hari ini dan mengapa?).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indent="-22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OPSIONAL: 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eserta didik dapat berbagi dengan seluruh kelas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tentang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pengalaman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mereka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dalam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berbagi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pikiran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dan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perasaan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serta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pengalaman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seperti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dirasakan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saat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mereka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didengarkan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tanpa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adanya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komentar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dari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teman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Guru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dapat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membuat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kelompok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terdiri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lebih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dari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 orang</a:t>
            </a:r>
          </a:p>
          <a:p>
            <a:pPr marL="228600" indent="-22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Tanyakan kepada peserta didik untuk melihat apakah mereka merasakan kelegaan, ketenangan,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lebih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fokus atau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stress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berkurang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setelah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aktivitas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228600" indent="-22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>
                <a:cs typeface="Times New Roman" panose="02020603050405020304" pitchFamily="18" charset="0"/>
              </a:rPr>
              <a:t>Pada </a:t>
            </a:r>
            <a:r>
              <a:rPr lang="en-GB" sz="1200" dirty="0" err="1">
                <a:cs typeface="Times New Roman" panose="02020603050405020304" pitchFamily="18" charset="0"/>
              </a:rPr>
              <a:t>akhir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kegiatan</a:t>
            </a:r>
            <a:r>
              <a:rPr lang="en-GB" sz="1200" dirty="0">
                <a:cs typeface="Times New Roman" panose="02020603050405020304" pitchFamily="18" charset="0"/>
              </a:rPr>
              <a:t>, </a:t>
            </a:r>
            <a:r>
              <a:rPr lang="en-GB" sz="1200" dirty="0" err="1">
                <a:cs typeface="Times New Roman" panose="02020603050405020304" pitchFamily="18" charset="0"/>
              </a:rPr>
              <a:t>peserta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didik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mengisi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jurnal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kegiatan</a:t>
            </a:r>
            <a:r>
              <a:rPr lang="en-GB" sz="1200" dirty="0">
                <a:cs typeface="Times New Roman" panose="02020603050405020304" pitchFamily="18" charset="0"/>
              </a:rPr>
              <a:t>/</a:t>
            </a:r>
            <a:r>
              <a:rPr lang="en-GB" sz="1200" dirty="0" err="1">
                <a:cs typeface="Times New Roman" panose="02020603050405020304" pitchFamily="18" charset="0"/>
              </a:rPr>
              <a:t>lembar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refleksi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en-GB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29D401-4110-410E-8567-297B67D9647F}"/>
              </a:ext>
            </a:extLst>
          </p:cNvPr>
          <p:cNvSpPr txBox="1"/>
          <p:nvPr/>
        </p:nvSpPr>
        <p:spPr>
          <a:xfrm>
            <a:off x="435429" y="4458678"/>
            <a:ext cx="282810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800" dirty="0"/>
              <a:t>Peran guru: </a:t>
            </a:r>
            <a:r>
              <a:rPr lang="en-GB" sz="1800" dirty="0" err="1"/>
              <a:t>fasilitator</a:t>
            </a:r>
            <a:endParaRPr lang="en-GB" sz="1800" dirty="0"/>
          </a:p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800" dirty="0"/>
              <a:t>Waktu:1.5 jam</a:t>
            </a:r>
          </a:p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800" dirty="0" err="1"/>
              <a:t>Materi</a:t>
            </a:r>
            <a:r>
              <a:rPr lang="en-GB" sz="1800" dirty="0"/>
              <a:t>:-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D40DFE-FC28-42EE-894D-54F1D7428212}"/>
              </a:ext>
            </a:extLst>
          </p:cNvPr>
          <p:cNvSpPr txBox="1"/>
          <p:nvPr/>
        </p:nvSpPr>
        <p:spPr>
          <a:xfrm>
            <a:off x="3785538" y="4458678"/>
            <a:ext cx="4286746" cy="15696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/>
              <a:t>Tips </a:t>
            </a:r>
            <a:r>
              <a:rPr lang="en-GB" sz="1200" b="1" dirty="0" err="1"/>
              <a:t>untuk</a:t>
            </a:r>
            <a:r>
              <a:rPr lang="en-GB" sz="1200" b="1" dirty="0"/>
              <a:t> guru: 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uru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dapat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menciptakan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keadaan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saling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meng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hormat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tidak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mengejek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tidak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membagikan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informasi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dibicarakan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dibahas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setelah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aktivitas berakhir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meng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hargai semua perasaan, ide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dan 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pendapat. 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Sebelum memulai, buat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contoh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aktivitas menggunakan 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guru</a:t>
            </a:r>
            <a:r>
              <a:rPr lang="id-ID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dan peserta didik sukarelawan untuk mendemonstrasikan aktivitas dengan jelas.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29E398-0AE6-4A99-83F9-5A738E5237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8232" y="3989988"/>
            <a:ext cx="2238375" cy="203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97551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F1360-CFA3-4062-AA32-F6AA5F5E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23838"/>
            <a:ext cx="3325091" cy="1880620"/>
          </a:xfrm>
        </p:spPr>
        <p:txBody>
          <a:bodyPr>
            <a:normAutofit fontScale="90000"/>
          </a:bodyPr>
          <a:lstStyle/>
          <a:p>
            <a:pPr algn="r"/>
            <a:r>
              <a:rPr lang="en-GB" dirty="0"/>
              <a:t>(</a:t>
            </a:r>
            <a:r>
              <a:rPr lang="en-GB" i="1" dirty="0"/>
              <a:t>group management : </a:t>
            </a:r>
            <a:r>
              <a:rPr lang="en-GB" dirty="0" err="1"/>
              <a:t>kesehatan</a:t>
            </a:r>
            <a:r>
              <a:rPr lang="en-GB" dirty="0"/>
              <a:t> mental)</a:t>
            </a:r>
            <a:br>
              <a:rPr lang="en-GB" dirty="0"/>
            </a:br>
            <a:r>
              <a:rPr lang="en-GB" dirty="0" err="1"/>
              <a:t>Aktivitas</a:t>
            </a:r>
            <a:r>
              <a:rPr lang="en-GB" dirty="0"/>
              <a:t> 15: </a:t>
            </a:r>
            <a:r>
              <a:rPr lang="en-GB" i="1" dirty="0"/>
              <a:t>Charades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1955A-884F-4595-965D-BE23F5E189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6712" y="144529"/>
            <a:ext cx="7315200" cy="3284471"/>
          </a:xfr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Pelaksanaan</a:t>
            </a:r>
            <a:r>
              <a:rPr lang="en-GB" sz="1200" b="1" dirty="0"/>
              <a:t>:</a:t>
            </a:r>
          </a:p>
          <a:p>
            <a:pPr marL="252000" indent="-22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Peserta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didik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dibagi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menjadi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kelompok-kelompok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terdiri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dari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2-3 orang.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52000" indent="-22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Peserta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didik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secara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mandiri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atau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membantu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guru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utnuk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menuliskan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beberapa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nama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hewan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berbeda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di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atas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kertas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satu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nama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untuk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setiap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kertas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akan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dilipat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peserta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didik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dapat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membantu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guru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dalam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kegiatan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ini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52000" indent="-22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Guru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memasukkan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kertas-kertas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tersebut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kedalam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topi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atau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wadah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52000" indent="-22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Setiap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kelompok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mengambil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kertas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dari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dalam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topi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atau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wadah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dan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mencari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cara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untuk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mempresentasikan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sandiwara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mereka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52000" indent="-22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Setiap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kelompok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secara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bergiliran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mempresentasikan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sandiwara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mereka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sedangkan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penonton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menebak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hewan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disandiwarakan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52000" indent="-22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Tergantung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pada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waktu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jumlah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kelompok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dan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jumlah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kertas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terlipat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guru dan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peserta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didik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dapat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menentukan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berapa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putaran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tebak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kata yang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diberikan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setiap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kelompok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52000" indent="-22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OPSIONAL: Di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akhir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kegiatan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bagikan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kertas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pensil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dan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krayon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/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spidol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untuk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peserta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didik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menggambar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dan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mewarnai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hewan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kesayangannya</a:t>
            </a:r>
            <a:r>
              <a:rPr lang="en-US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12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252000" indent="-2286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>
                <a:cs typeface="Times New Roman" panose="02020603050405020304" pitchFamily="18" charset="0"/>
              </a:rPr>
              <a:t>Pada </a:t>
            </a:r>
            <a:r>
              <a:rPr lang="en-GB" sz="1200" dirty="0" err="1">
                <a:cs typeface="Times New Roman" panose="02020603050405020304" pitchFamily="18" charset="0"/>
              </a:rPr>
              <a:t>akhir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kegiatan</a:t>
            </a:r>
            <a:r>
              <a:rPr lang="en-GB" sz="1200" dirty="0">
                <a:cs typeface="Times New Roman" panose="02020603050405020304" pitchFamily="18" charset="0"/>
              </a:rPr>
              <a:t>, </a:t>
            </a:r>
            <a:r>
              <a:rPr lang="en-GB" sz="1200" dirty="0" err="1">
                <a:cs typeface="Times New Roman" panose="02020603050405020304" pitchFamily="18" charset="0"/>
              </a:rPr>
              <a:t>peserta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didik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mengisi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jurnal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kegiatan</a:t>
            </a:r>
            <a:r>
              <a:rPr lang="en-GB" sz="1200" dirty="0">
                <a:cs typeface="Times New Roman" panose="02020603050405020304" pitchFamily="18" charset="0"/>
              </a:rPr>
              <a:t>/</a:t>
            </a:r>
            <a:r>
              <a:rPr lang="en-GB" sz="1200" dirty="0" err="1">
                <a:cs typeface="Times New Roman" panose="02020603050405020304" pitchFamily="18" charset="0"/>
              </a:rPr>
              <a:t>lembar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refleksi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GB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6F901A-3553-4F5B-8427-DE4C22CD1C6D}"/>
              </a:ext>
            </a:extLst>
          </p:cNvPr>
          <p:cNvSpPr txBox="1"/>
          <p:nvPr/>
        </p:nvSpPr>
        <p:spPr>
          <a:xfrm>
            <a:off x="25223" y="4256834"/>
            <a:ext cx="340287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800" dirty="0"/>
              <a:t>Peran guru: </a:t>
            </a:r>
            <a:r>
              <a:rPr lang="en-GB" sz="1800" dirty="0" err="1"/>
              <a:t>fasilitator</a:t>
            </a:r>
            <a:endParaRPr lang="en-GB" sz="1800" dirty="0"/>
          </a:p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800" dirty="0"/>
              <a:t>Waktu: 1.5 jam</a:t>
            </a:r>
          </a:p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800" dirty="0" err="1"/>
              <a:t>Materi</a:t>
            </a:r>
            <a:r>
              <a:rPr lang="en-GB" sz="1800" dirty="0"/>
              <a:t>: </a:t>
            </a:r>
            <a:r>
              <a:rPr lang="en-GB" sz="1800" dirty="0" err="1"/>
              <a:t>kertas</a:t>
            </a:r>
            <a:r>
              <a:rPr lang="en-GB" sz="1800" dirty="0"/>
              <a:t>, pen, </a:t>
            </a:r>
            <a:r>
              <a:rPr lang="en-GB" sz="1800" dirty="0" err="1"/>
              <a:t>krayon</a:t>
            </a:r>
            <a:r>
              <a:rPr lang="en-GB" sz="1800" dirty="0"/>
              <a:t>, </a:t>
            </a:r>
            <a:r>
              <a:rPr lang="en-GB" sz="1800" dirty="0" err="1"/>
              <a:t>spidol</a:t>
            </a:r>
            <a:r>
              <a:rPr lang="en-GB" sz="1800" dirty="0"/>
              <a:t>, topi </a:t>
            </a:r>
            <a:r>
              <a:rPr lang="en-GB" sz="1800" dirty="0" err="1"/>
              <a:t>atau</a:t>
            </a:r>
            <a:r>
              <a:rPr lang="en-GB" sz="1800" dirty="0"/>
              <a:t> </a:t>
            </a:r>
            <a:r>
              <a:rPr lang="en-GB" sz="1800" dirty="0" err="1"/>
              <a:t>wadah</a:t>
            </a:r>
            <a:r>
              <a:rPr lang="en-GB" sz="1800" dirty="0"/>
              <a:t>, </a:t>
            </a:r>
            <a:endParaRPr lang="en-GB" dirty="0"/>
          </a:p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800" dirty="0" err="1"/>
              <a:t>musik</a:t>
            </a:r>
            <a:r>
              <a:rPr lang="en-GB" sz="1800" dirty="0"/>
              <a:t> (</a:t>
            </a:r>
            <a:r>
              <a:rPr lang="en-GB" sz="1800" dirty="0" err="1"/>
              <a:t>opsional</a:t>
            </a:r>
            <a:r>
              <a:rPr lang="en-GB" sz="1800" dirty="0"/>
              <a:t>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1E63F4-013B-433E-8599-5B94ABC6F93F}"/>
              </a:ext>
            </a:extLst>
          </p:cNvPr>
          <p:cNvSpPr txBox="1"/>
          <p:nvPr/>
        </p:nvSpPr>
        <p:spPr>
          <a:xfrm>
            <a:off x="3716712" y="5578424"/>
            <a:ext cx="7874924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GB" sz="1200" b="1" dirty="0"/>
              <a:t>Tips </a:t>
            </a:r>
            <a:r>
              <a:rPr lang="en-GB" sz="1200" b="1" dirty="0" err="1"/>
              <a:t>untuk</a:t>
            </a:r>
            <a:r>
              <a:rPr lang="en-GB" sz="1200" b="1" dirty="0"/>
              <a:t> guru: </a:t>
            </a:r>
          </a:p>
          <a:p>
            <a:pPr marL="228600" indent="-228600" algn="just">
              <a:buFont typeface="Arial" panose="020B0604020202020204" pitchFamily="34" charset="0"/>
              <a:buChar char="•"/>
            </a:pPr>
            <a:r>
              <a:rPr lang="en-GB" sz="1200" dirty="0"/>
              <a:t>Guru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mencari</a:t>
            </a:r>
            <a:r>
              <a:rPr lang="en-GB" sz="1200" dirty="0"/>
              <a:t> </a:t>
            </a:r>
            <a:r>
              <a:rPr lang="en-GB" sz="1200" dirty="0" err="1"/>
              <a:t>topik</a:t>
            </a:r>
            <a:r>
              <a:rPr lang="en-GB" sz="1200" dirty="0"/>
              <a:t> </a:t>
            </a:r>
            <a:r>
              <a:rPr lang="en-GB" sz="1200" dirty="0" err="1"/>
              <a:t>menarik</a:t>
            </a:r>
            <a:r>
              <a:rPr lang="en-GB" sz="1200" dirty="0"/>
              <a:t> lain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kegiatan</a:t>
            </a:r>
            <a:r>
              <a:rPr lang="en-GB" sz="1200" dirty="0"/>
              <a:t> </a:t>
            </a:r>
            <a:r>
              <a:rPr lang="en-GB" sz="1200" dirty="0" err="1"/>
              <a:t>sandiwara</a:t>
            </a:r>
            <a:r>
              <a:rPr lang="en-GB" sz="1200" dirty="0"/>
              <a:t> </a:t>
            </a:r>
            <a:r>
              <a:rPr lang="en-GB" sz="1200" dirty="0" err="1"/>
              <a:t>ini</a:t>
            </a:r>
            <a:r>
              <a:rPr lang="en-GB" sz="1200" dirty="0"/>
              <a:t> .</a:t>
            </a:r>
            <a:endParaRPr lang="en-GB" sz="12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EA26B9-410B-4879-B78D-BDD465002C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817"/>
          <a:stretch/>
        </p:blipFill>
        <p:spPr>
          <a:xfrm>
            <a:off x="4159043" y="3215691"/>
            <a:ext cx="3018386" cy="206116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55D69A8-E502-4DD6-AD09-1B9C05C5ED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6318" y="3429000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0148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F1360-CFA3-4062-AA32-F6AA5F5E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511764"/>
            <a:ext cx="2947482" cy="1471317"/>
          </a:xfrm>
        </p:spPr>
        <p:txBody>
          <a:bodyPr>
            <a:normAutofit fontScale="90000"/>
          </a:bodyPr>
          <a:lstStyle/>
          <a:p>
            <a:pPr algn="r"/>
            <a:r>
              <a:rPr lang="en-GB" dirty="0"/>
              <a:t>(</a:t>
            </a:r>
            <a:r>
              <a:rPr lang="en-GB" i="1" dirty="0"/>
              <a:t>group management : </a:t>
            </a:r>
            <a:r>
              <a:rPr lang="en-GB" dirty="0" err="1"/>
              <a:t>kesehatan</a:t>
            </a:r>
            <a:r>
              <a:rPr lang="en-GB" dirty="0"/>
              <a:t> mental)</a:t>
            </a:r>
            <a:br>
              <a:rPr lang="en-GB" dirty="0"/>
            </a:br>
            <a:r>
              <a:rPr lang="en-GB" dirty="0" err="1"/>
              <a:t>Aktivitas</a:t>
            </a:r>
            <a:r>
              <a:rPr lang="en-GB" dirty="0"/>
              <a:t> 16 : </a:t>
            </a:r>
            <a:br>
              <a:rPr lang="en-GB" dirty="0"/>
            </a:br>
            <a:r>
              <a:rPr lang="en-GB" i="1" dirty="0"/>
              <a:t>Silent game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1955A-884F-4595-965D-BE23F5E189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58431" y="582519"/>
            <a:ext cx="7315200" cy="3370645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Pelaksanaan</a:t>
            </a:r>
            <a:r>
              <a:rPr lang="en-GB" sz="1200" b="1" dirty="0"/>
              <a:t> :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/>
              <a:t>Guru </a:t>
            </a:r>
            <a:r>
              <a:rPr lang="en-GB" sz="1200" dirty="0" err="1"/>
              <a:t>menjelaskan</a:t>
            </a:r>
            <a:r>
              <a:rPr lang="en-GB" sz="1200" dirty="0"/>
              <a:t> </a:t>
            </a:r>
            <a:r>
              <a:rPr lang="en-GB" sz="1200" dirty="0" err="1"/>
              <a:t>bahwa</a:t>
            </a:r>
            <a:r>
              <a:rPr lang="en-GB" sz="1200" dirty="0"/>
              <a:t> </a:t>
            </a:r>
            <a:r>
              <a:rPr lang="en-GB" sz="1200" dirty="0" err="1"/>
              <a:t>aktivitas</a:t>
            </a:r>
            <a:r>
              <a:rPr lang="en-GB" sz="1200" dirty="0"/>
              <a:t> </a:t>
            </a:r>
            <a:r>
              <a:rPr lang="en-GB" sz="1200" dirty="0" err="1"/>
              <a:t>fisik</a:t>
            </a:r>
            <a:r>
              <a:rPr lang="en-GB" sz="1200" dirty="0"/>
              <a:t> </a:t>
            </a:r>
            <a:r>
              <a:rPr lang="en-GB" sz="1200" dirty="0" err="1"/>
              <a:t>adalah</a:t>
            </a:r>
            <a:r>
              <a:rPr lang="en-GB" sz="1200" dirty="0"/>
              <a:t> salah </a:t>
            </a:r>
            <a:r>
              <a:rPr lang="en-GB" sz="1200" dirty="0" err="1"/>
              <a:t>satu</a:t>
            </a:r>
            <a:r>
              <a:rPr lang="en-GB" sz="1200" dirty="0"/>
              <a:t> </a:t>
            </a:r>
            <a:r>
              <a:rPr lang="en-GB" sz="1200" dirty="0" err="1"/>
              <a:t>manajemen</a:t>
            </a:r>
            <a:r>
              <a:rPr lang="en-GB" sz="1200" dirty="0"/>
              <a:t> stress yang </a:t>
            </a:r>
            <a:r>
              <a:rPr lang="en-GB" sz="1200" dirty="0" err="1"/>
              <a:t>baik</a:t>
            </a:r>
            <a:r>
              <a:rPr lang="en-GB" sz="1200" dirty="0"/>
              <a:t>.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diposisikan</a:t>
            </a:r>
            <a:r>
              <a:rPr lang="en-GB" sz="1200" dirty="0"/>
              <a:t> </a:t>
            </a:r>
            <a:r>
              <a:rPr lang="en-GB" sz="1200" dirty="0" err="1"/>
              <a:t>sesuai</a:t>
            </a:r>
            <a:r>
              <a:rPr lang="en-GB" sz="1200" dirty="0"/>
              <a:t> </a:t>
            </a:r>
            <a:r>
              <a:rPr lang="en-GB" sz="1200" dirty="0" err="1"/>
              <a:t>dengan</a:t>
            </a:r>
            <a:r>
              <a:rPr lang="en-GB" sz="1200" dirty="0"/>
              <a:t> </a:t>
            </a:r>
            <a:r>
              <a:rPr lang="en-GB" sz="1200" dirty="0" err="1"/>
              <a:t>kondisi</a:t>
            </a:r>
            <a:r>
              <a:rPr lang="en-GB" sz="1200" dirty="0"/>
              <a:t> </a:t>
            </a:r>
            <a:r>
              <a:rPr lang="en-GB" sz="1200" dirty="0" err="1"/>
              <a:t>ruang</a:t>
            </a:r>
            <a:r>
              <a:rPr lang="en-GB" sz="1200" dirty="0"/>
              <a:t> </a:t>
            </a:r>
            <a:r>
              <a:rPr lang="en-GB" sz="1200" dirty="0" err="1"/>
              <a:t>kelas</a:t>
            </a:r>
            <a:r>
              <a:rPr lang="en-GB" sz="1200" dirty="0"/>
              <a:t> ( </a:t>
            </a:r>
            <a:r>
              <a:rPr lang="en-GB" sz="1200" dirty="0" err="1"/>
              <a:t>contoh</a:t>
            </a:r>
            <a:r>
              <a:rPr lang="en-GB" sz="1200" dirty="0"/>
              <a:t>: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berdiri</a:t>
            </a:r>
            <a:r>
              <a:rPr lang="en-GB" sz="1200" dirty="0"/>
              <a:t> </a:t>
            </a:r>
            <a:r>
              <a:rPr lang="en-GB" sz="1200" dirty="0" err="1"/>
              <a:t>disamping</a:t>
            </a:r>
            <a:r>
              <a:rPr lang="en-GB" sz="1200" dirty="0"/>
              <a:t> </a:t>
            </a:r>
            <a:r>
              <a:rPr lang="en-GB" sz="1200" dirty="0" err="1"/>
              <a:t>meja</a:t>
            </a:r>
            <a:r>
              <a:rPr lang="en-GB" sz="1200" dirty="0"/>
              <a:t>)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/>
              <a:t>Guru </a:t>
            </a:r>
            <a:r>
              <a:rPr lang="en-GB" sz="1200" dirty="0" err="1"/>
              <a:t>menjelaskan</a:t>
            </a:r>
            <a:r>
              <a:rPr lang="en-GB" sz="1200" dirty="0"/>
              <a:t> </a:t>
            </a:r>
            <a:r>
              <a:rPr lang="en-GB" sz="1200" dirty="0" err="1"/>
              <a:t>aturan</a:t>
            </a:r>
            <a:r>
              <a:rPr lang="en-GB" sz="1200" dirty="0"/>
              <a:t> </a:t>
            </a:r>
            <a:r>
              <a:rPr lang="en-GB" sz="1200" dirty="0" err="1"/>
              <a:t>permainan</a:t>
            </a:r>
            <a:r>
              <a:rPr lang="en-GB" sz="1200" dirty="0"/>
              <a:t>: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1200" dirty="0"/>
              <a:t>Guru </a:t>
            </a:r>
            <a:r>
              <a:rPr lang="en-GB" sz="1200" dirty="0" err="1"/>
              <a:t>bertindak</a:t>
            </a:r>
            <a:r>
              <a:rPr lang="en-GB" sz="1200" dirty="0"/>
              <a:t> </a:t>
            </a:r>
            <a:r>
              <a:rPr lang="en-GB" sz="1200" dirty="0" err="1"/>
              <a:t>sebagai</a:t>
            </a:r>
            <a:r>
              <a:rPr lang="en-GB" sz="1200" dirty="0"/>
              <a:t> </a:t>
            </a:r>
            <a:r>
              <a:rPr lang="en-GB" sz="1200" dirty="0" err="1"/>
              <a:t>wasit</a:t>
            </a:r>
            <a:r>
              <a:rPr lang="en-GB" sz="1200" dirty="0"/>
              <a:t> di </a:t>
            </a:r>
            <a:r>
              <a:rPr lang="en-GB" sz="1200" dirty="0" err="1"/>
              <a:t>dalam</a:t>
            </a:r>
            <a:r>
              <a:rPr lang="en-GB" sz="1200" dirty="0"/>
              <a:t> </a:t>
            </a:r>
            <a:r>
              <a:rPr lang="en-GB" sz="1200" dirty="0" err="1"/>
              <a:t>aktivitas</a:t>
            </a:r>
            <a:r>
              <a:rPr lang="en-GB" sz="1200" dirty="0"/>
              <a:t> </a:t>
            </a:r>
            <a:r>
              <a:rPr lang="en-GB" sz="1200" dirty="0" err="1"/>
              <a:t>ini</a:t>
            </a:r>
            <a:endParaRPr lang="en-GB" sz="1200" dirty="0"/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1200" dirty="0" err="1"/>
              <a:t>Selama</a:t>
            </a:r>
            <a:r>
              <a:rPr lang="en-GB" sz="1200" dirty="0"/>
              <a:t> </a:t>
            </a:r>
            <a:r>
              <a:rPr lang="en-GB" sz="1200" dirty="0" err="1"/>
              <a:t>permainan</a:t>
            </a:r>
            <a:r>
              <a:rPr lang="en-GB" sz="1200" dirty="0"/>
              <a:t> </a:t>
            </a:r>
            <a:r>
              <a:rPr lang="en-GB" sz="1200" dirty="0" err="1"/>
              <a:t>berlangsung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harus</a:t>
            </a:r>
            <a:r>
              <a:rPr lang="en-GB" sz="1200" dirty="0"/>
              <a:t> </a:t>
            </a:r>
            <a:r>
              <a:rPr lang="en-GB" sz="1200" dirty="0" err="1"/>
              <a:t>berdiri</a:t>
            </a:r>
            <a:r>
              <a:rPr lang="en-GB" sz="1200" dirty="0"/>
              <a:t>, </a:t>
            </a:r>
            <a:r>
              <a:rPr lang="en-GB" sz="1200" dirty="0" err="1"/>
              <a:t>diam</a:t>
            </a:r>
            <a:r>
              <a:rPr lang="en-GB" sz="1200" dirty="0"/>
              <a:t> dan </a:t>
            </a:r>
            <a:r>
              <a:rPr lang="en-GB" sz="1200" dirty="0" err="1"/>
              <a:t>tenang</a:t>
            </a:r>
            <a:r>
              <a:rPr lang="en-GB" sz="1200" dirty="0"/>
              <a:t>.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yang </a:t>
            </a:r>
            <a:r>
              <a:rPr lang="en-GB" sz="1200" dirty="0" err="1"/>
              <a:t>berbicara</a:t>
            </a:r>
            <a:r>
              <a:rPr lang="en-GB" sz="1200" dirty="0"/>
              <a:t> </a:t>
            </a:r>
            <a:r>
              <a:rPr lang="en-GB" sz="1200" dirty="0" err="1"/>
              <a:t>atau</a:t>
            </a:r>
            <a:r>
              <a:rPr lang="en-GB" sz="1200" dirty="0"/>
              <a:t> </a:t>
            </a:r>
            <a:r>
              <a:rPr lang="en-GB" sz="1200" dirty="0" err="1"/>
              <a:t>mengeluarkan</a:t>
            </a:r>
            <a:r>
              <a:rPr lang="en-GB" sz="1200" dirty="0"/>
              <a:t> </a:t>
            </a:r>
            <a:r>
              <a:rPr lang="en-GB" sz="1200" dirty="0" err="1"/>
              <a:t>suara</a:t>
            </a:r>
            <a:r>
              <a:rPr lang="en-GB" sz="1200" dirty="0"/>
              <a:t> </a:t>
            </a:r>
            <a:r>
              <a:rPr lang="en-GB" sz="1200" dirty="0" err="1"/>
              <a:t>akan</a:t>
            </a:r>
            <a:r>
              <a:rPr lang="en-GB" sz="1200" dirty="0"/>
              <a:t> </a:t>
            </a:r>
            <a:r>
              <a:rPr lang="en-GB" sz="1200" dirty="0" err="1"/>
              <a:t>dikeluarkan</a:t>
            </a:r>
            <a:r>
              <a:rPr lang="en-GB" sz="1200" dirty="0"/>
              <a:t> </a:t>
            </a:r>
            <a:r>
              <a:rPr lang="en-GB" sz="1200" dirty="0" err="1"/>
              <a:t>dari</a:t>
            </a:r>
            <a:r>
              <a:rPr lang="en-GB" sz="1200" dirty="0"/>
              <a:t> </a:t>
            </a:r>
            <a:r>
              <a:rPr lang="en-GB" sz="1200" dirty="0" err="1"/>
              <a:t>permainan</a:t>
            </a:r>
            <a:endParaRPr lang="en-GB" sz="1200" dirty="0"/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yang </a:t>
            </a:r>
            <a:r>
              <a:rPr lang="en-GB" sz="1200" dirty="0" err="1"/>
              <a:t>melempar</a:t>
            </a:r>
            <a:r>
              <a:rPr lang="en-GB" sz="1200" dirty="0"/>
              <a:t> </a:t>
            </a:r>
            <a:r>
              <a:rPr lang="en-GB" sz="1200" dirty="0" err="1"/>
              <a:t>atau</a:t>
            </a:r>
            <a:r>
              <a:rPr lang="en-GB" sz="1200" dirty="0"/>
              <a:t> </a:t>
            </a:r>
            <a:r>
              <a:rPr lang="en-GB" sz="1200" dirty="0" err="1"/>
              <a:t>menangkap</a:t>
            </a:r>
            <a:r>
              <a:rPr lang="en-GB" sz="1200" dirty="0"/>
              <a:t> bola </a:t>
            </a:r>
            <a:r>
              <a:rPr lang="en-GB" sz="1200" dirty="0" err="1"/>
              <a:t>dengan</a:t>
            </a:r>
            <a:r>
              <a:rPr lang="en-GB" sz="1200" dirty="0"/>
              <a:t> </a:t>
            </a:r>
            <a:r>
              <a:rPr lang="en-GB" sz="1200" dirty="0" err="1"/>
              <a:t>tidak</a:t>
            </a:r>
            <a:r>
              <a:rPr lang="en-GB" sz="1200" dirty="0"/>
              <a:t> </a:t>
            </a:r>
            <a:r>
              <a:rPr lang="en-GB" sz="1200" dirty="0" err="1"/>
              <a:t>baik</a:t>
            </a:r>
            <a:r>
              <a:rPr lang="en-GB" sz="1200" dirty="0"/>
              <a:t> </a:t>
            </a:r>
            <a:r>
              <a:rPr lang="en-GB" sz="1200" dirty="0" err="1"/>
              <a:t>akan</a:t>
            </a:r>
            <a:r>
              <a:rPr lang="en-GB" sz="1200" dirty="0"/>
              <a:t> </a:t>
            </a:r>
            <a:r>
              <a:rPr lang="en-GB" sz="1200" dirty="0" err="1"/>
              <a:t>dikeluarkan</a:t>
            </a:r>
            <a:r>
              <a:rPr lang="en-GB" sz="1200" dirty="0"/>
              <a:t> </a:t>
            </a:r>
            <a:r>
              <a:rPr lang="en-GB" sz="1200" dirty="0" err="1"/>
              <a:t>dari</a:t>
            </a:r>
            <a:r>
              <a:rPr lang="en-GB" sz="1200" dirty="0"/>
              <a:t> </a:t>
            </a:r>
            <a:r>
              <a:rPr lang="en-GB" sz="1200" dirty="0" err="1"/>
              <a:t>permainan</a:t>
            </a:r>
            <a:r>
              <a:rPr lang="en-GB" sz="1200" dirty="0"/>
              <a:t>.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1200" dirty="0" err="1"/>
              <a:t>Lemparan</a:t>
            </a:r>
            <a:r>
              <a:rPr lang="en-GB" sz="1200" dirty="0"/>
              <a:t> yang </a:t>
            </a:r>
            <a:r>
              <a:rPr lang="en-GB" sz="1200" dirty="0" err="1"/>
              <a:t>baik</a:t>
            </a:r>
            <a:r>
              <a:rPr lang="en-GB" sz="1200" dirty="0"/>
              <a:t> </a:t>
            </a:r>
            <a:r>
              <a:rPr lang="en-GB" sz="1200" dirty="0" err="1"/>
              <a:t>diartikan</a:t>
            </a:r>
            <a:r>
              <a:rPr lang="en-GB" sz="1200" dirty="0"/>
              <a:t> </a:t>
            </a:r>
            <a:r>
              <a:rPr lang="en-GB" sz="1200" dirty="0" err="1"/>
              <a:t>sebagai</a:t>
            </a:r>
            <a:r>
              <a:rPr lang="en-GB" sz="1200" dirty="0"/>
              <a:t> </a:t>
            </a:r>
            <a:r>
              <a:rPr lang="en-GB" sz="1200" dirty="0" err="1"/>
              <a:t>melempar</a:t>
            </a:r>
            <a:r>
              <a:rPr lang="en-GB" sz="1200" dirty="0"/>
              <a:t> bola </a:t>
            </a:r>
            <a:r>
              <a:rPr lang="en-GB" sz="1200" dirty="0" err="1"/>
              <a:t>kepada</a:t>
            </a:r>
            <a:r>
              <a:rPr lang="en-GB" sz="1200" dirty="0"/>
              <a:t> </a:t>
            </a:r>
            <a:r>
              <a:rPr lang="en-GB" sz="1200" dirty="0" err="1"/>
              <a:t>penangkap</a:t>
            </a:r>
            <a:r>
              <a:rPr lang="en-GB" sz="1200" dirty="0"/>
              <a:t> </a:t>
            </a:r>
            <a:r>
              <a:rPr lang="en-GB" sz="1200" dirty="0" err="1"/>
              <a:t>dalam</a:t>
            </a:r>
            <a:r>
              <a:rPr lang="en-GB" sz="1200" dirty="0"/>
              <a:t> </a:t>
            </a:r>
            <a:r>
              <a:rPr lang="en-GB" sz="1200" dirty="0" err="1"/>
              <a:t>jarak</a:t>
            </a:r>
            <a:r>
              <a:rPr lang="en-GB" sz="1200" dirty="0"/>
              <a:t> 1 </a:t>
            </a:r>
            <a:r>
              <a:rPr lang="en-GB" sz="1200" dirty="0" err="1"/>
              <a:t>lengan</a:t>
            </a:r>
            <a:r>
              <a:rPr lang="en-GB" sz="1200" dirty="0"/>
              <a:t> </a:t>
            </a:r>
            <a:r>
              <a:rPr lang="en-GB" sz="1200" dirty="0" err="1"/>
              <a:t>penuh</a:t>
            </a:r>
            <a:r>
              <a:rPr lang="en-GB" sz="1200" dirty="0"/>
              <a:t> (</a:t>
            </a:r>
            <a:r>
              <a:rPr lang="en-GB" sz="1200" dirty="0" err="1"/>
              <a:t>lemparan</a:t>
            </a:r>
            <a:r>
              <a:rPr lang="en-GB" sz="1200" dirty="0"/>
              <a:t> </a:t>
            </a:r>
            <a:r>
              <a:rPr lang="en-GB" sz="1200" dirty="0" err="1"/>
              <a:t>cepat</a:t>
            </a:r>
            <a:r>
              <a:rPr lang="en-GB" sz="1200" dirty="0"/>
              <a:t> </a:t>
            </a:r>
            <a:r>
              <a:rPr lang="en-GB" sz="1200" dirty="0" err="1"/>
              <a:t>tidak</a:t>
            </a:r>
            <a:r>
              <a:rPr lang="en-GB" sz="1200" dirty="0"/>
              <a:t> </a:t>
            </a:r>
            <a:r>
              <a:rPr lang="en-GB" sz="1200" dirty="0" err="1"/>
              <a:t>diperbolehkan</a:t>
            </a:r>
            <a:r>
              <a:rPr lang="en-GB" sz="1200" dirty="0"/>
              <a:t>)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1200" dirty="0"/>
              <a:t>Guru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memperagakan</a:t>
            </a:r>
            <a:r>
              <a:rPr lang="en-GB" sz="1200" dirty="0"/>
              <a:t> </a:t>
            </a:r>
            <a:r>
              <a:rPr lang="en-GB" sz="1200" dirty="0" err="1"/>
              <a:t>cara</a:t>
            </a:r>
            <a:r>
              <a:rPr lang="en-GB" sz="1200" dirty="0"/>
              <a:t> </a:t>
            </a:r>
            <a:r>
              <a:rPr lang="en-GB" sz="1200" dirty="0" err="1"/>
              <a:t>melempar</a:t>
            </a:r>
            <a:r>
              <a:rPr lang="en-GB" sz="1200" dirty="0"/>
              <a:t> yang </a:t>
            </a:r>
            <a:r>
              <a:rPr lang="en-GB" sz="1200" dirty="0" err="1"/>
              <a:t>baik</a:t>
            </a:r>
            <a:r>
              <a:rPr lang="en-GB" sz="1200" dirty="0"/>
              <a:t> </a:t>
            </a:r>
            <a:r>
              <a:rPr lang="en-GB" sz="1200" dirty="0" err="1"/>
              <a:t>terlebih</a:t>
            </a:r>
            <a:r>
              <a:rPr lang="en-GB" sz="1200" dirty="0"/>
              <a:t> </a:t>
            </a:r>
            <a:r>
              <a:rPr lang="en-GB" sz="1200" dirty="0" err="1"/>
              <a:t>dahulu</a:t>
            </a:r>
            <a:r>
              <a:rPr lang="en-GB" sz="1200" dirty="0"/>
              <a:t>.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1200" dirty="0"/>
              <a:t>Bola yang </a:t>
            </a:r>
            <a:r>
              <a:rPr lang="en-GB" sz="1200" dirty="0" err="1"/>
              <a:t>ditangkap</a:t>
            </a:r>
            <a:r>
              <a:rPr lang="en-GB" sz="1200" dirty="0"/>
              <a:t> </a:t>
            </a:r>
            <a:r>
              <a:rPr lang="en-GB" sz="1200" dirty="0" err="1"/>
              <a:t>tidak</a:t>
            </a:r>
            <a:r>
              <a:rPr lang="en-GB" sz="1200" dirty="0"/>
              <a:t> </a:t>
            </a:r>
            <a:r>
              <a:rPr lang="en-GB" sz="1200" dirty="0" err="1"/>
              <a:t>boleh</a:t>
            </a:r>
            <a:r>
              <a:rPr lang="en-GB" sz="1200" dirty="0"/>
              <a:t> </a:t>
            </a:r>
            <a:r>
              <a:rPr lang="en-GB" sz="1200" dirty="0" err="1"/>
              <a:t>dilemparkan</a:t>
            </a:r>
            <a:r>
              <a:rPr lang="en-GB" sz="1200" dirty="0"/>
              <a:t> </a:t>
            </a:r>
            <a:r>
              <a:rPr lang="en-GB" sz="1200" dirty="0" err="1"/>
              <a:t>kepada</a:t>
            </a:r>
            <a:r>
              <a:rPr lang="en-GB" sz="1200" dirty="0"/>
              <a:t> </a:t>
            </a:r>
            <a:r>
              <a:rPr lang="en-GB" sz="1200" dirty="0" err="1"/>
              <a:t>pelempar</a:t>
            </a:r>
            <a:r>
              <a:rPr lang="en-GB" sz="1200" dirty="0"/>
              <a:t> </a:t>
            </a:r>
            <a:r>
              <a:rPr lang="en-GB" sz="1200" dirty="0" err="1"/>
              <a:t>kembali</a:t>
            </a:r>
            <a:endParaRPr lang="en-GB" sz="1200" dirty="0"/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yang </a:t>
            </a:r>
            <a:r>
              <a:rPr lang="en-GB" sz="1200" dirty="0" err="1"/>
              <a:t>keluar</a:t>
            </a:r>
            <a:r>
              <a:rPr lang="en-GB" sz="1200" dirty="0"/>
              <a:t> </a:t>
            </a:r>
            <a:r>
              <a:rPr lang="en-GB" sz="1200" dirty="0" err="1"/>
              <a:t>dari</a:t>
            </a:r>
            <a:r>
              <a:rPr lang="en-GB" sz="1200" dirty="0"/>
              <a:t> </a:t>
            </a:r>
            <a:r>
              <a:rPr lang="en-GB" sz="1200" dirty="0" err="1"/>
              <a:t>permainan</a:t>
            </a:r>
            <a:r>
              <a:rPr lang="en-GB" sz="1200" dirty="0"/>
              <a:t> </a:t>
            </a:r>
            <a:r>
              <a:rPr lang="en-GB" sz="1200" dirty="0" err="1"/>
              <a:t>harus</a:t>
            </a:r>
            <a:r>
              <a:rPr lang="en-GB" sz="1200" dirty="0"/>
              <a:t> </a:t>
            </a:r>
            <a:r>
              <a:rPr lang="en-GB" sz="1200" dirty="0" err="1"/>
              <a:t>tetap</a:t>
            </a:r>
            <a:r>
              <a:rPr lang="en-GB" sz="1200" dirty="0"/>
              <a:t> </a:t>
            </a:r>
            <a:r>
              <a:rPr lang="en-GB" sz="1200" dirty="0" err="1"/>
              <a:t>diam</a:t>
            </a:r>
            <a:r>
              <a:rPr lang="en-GB" sz="1200" dirty="0"/>
              <a:t> dan </a:t>
            </a:r>
            <a:r>
              <a:rPr lang="en-GB" sz="1200" dirty="0" err="1"/>
              <a:t>tenang</a:t>
            </a:r>
            <a:r>
              <a:rPr lang="en-GB" sz="1200" dirty="0"/>
              <a:t>; </a:t>
            </a:r>
            <a:r>
              <a:rPr lang="en-GB" sz="1200" dirty="0" err="1"/>
              <a:t>tidak</a:t>
            </a:r>
            <a:r>
              <a:rPr lang="en-GB" sz="1200" dirty="0"/>
              <a:t> </a:t>
            </a:r>
            <a:r>
              <a:rPr lang="en-GB" sz="1200" dirty="0" err="1"/>
              <a:t>mengganggu</a:t>
            </a:r>
            <a:r>
              <a:rPr lang="en-GB" sz="1200" dirty="0"/>
              <a:t> </a:t>
            </a:r>
            <a:r>
              <a:rPr lang="en-GB" sz="1200" dirty="0" err="1"/>
              <a:t>permainan</a:t>
            </a:r>
            <a:r>
              <a:rPr lang="en-GB" sz="1200" dirty="0"/>
              <a:t> </a:t>
            </a:r>
            <a:r>
              <a:rPr lang="en-GB" sz="1200" dirty="0" err="1"/>
              <a:t>dengan</a:t>
            </a:r>
            <a:r>
              <a:rPr lang="en-GB" sz="1200" dirty="0"/>
              <a:t> </a:t>
            </a:r>
            <a:r>
              <a:rPr lang="en-GB" sz="1200" dirty="0" err="1"/>
              <a:t>cara</a:t>
            </a:r>
            <a:r>
              <a:rPr lang="en-GB" sz="1200" dirty="0"/>
              <a:t> </a:t>
            </a:r>
            <a:r>
              <a:rPr lang="en-GB" sz="1200" dirty="0" err="1"/>
              <a:t>apapun</a:t>
            </a:r>
            <a:r>
              <a:rPr lang="en-GB" sz="1200" dirty="0"/>
              <a:t>.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 err="1"/>
              <a:t>Bermain</a:t>
            </a:r>
            <a:r>
              <a:rPr lang="en-GB" sz="1200" dirty="0"/>
              <a:t> </a:t>
            </a:r>
            <a:r>
              <a:rPr lang="en-GB" sz="1200" dirty="0" err="1"/>
              <a:t>terus</a:t>
            </a:r>
            <a:r>
              <a:rPr lang="en-GB" sz="1200" dirty="0"/>
              <a:t> </a:t>
            </a:r>
            <a:r>
              <a:rPr lang="en-GB" sz="1200" dirty="0" err="1"/>
              <a:t>hingga</a:t>
            </a:r>
            <a:r>
              <a:rPr lang="en-GB" sz="1200" dirty="0"/>
              <a:t> </a:t>
            </a:r>
            <a:r>
              <a:rPr lang="en-GB" sz="1200" dirty="0" err="1"/>
              <a:t>tersisa</a:t>
            </a:r>
            <a:r>
              <a:rPr lang="en-GB" sz="1200" dirty="0"/>
              <a:t> 2 orang yang </a:t>
            </a:r>
            <a:r>
              <a:rPr lang="en-GB" sz="1200" dirty="0" err="1"/>
              <a:t>berdiri</a:t>
            </a:r>
            <a:r>
              <a:rPr lang="en-GB" sz="1200" dirty="0"/>
              <a:t> ( </a:t>
            </a:r>
            <a:r>
              <a:rPr lang="en-GB" sz="1200" dirty="0" err="1"/>
              <a:t>mereka</a:t>
            </a:r>
            <a:r>
              <a:rPr lang="en-GB" sz="1200" dirty="0"/>
              <a:t> </a:t>
            </a:r>
            <a:r>
              <a:rPr lang="en-GB" sz="1200" dirty="0" err="1"/>
              <a:t>adalah</a:t>
            </a:r>
            <a:r>
              <a:rPr lang="en-GB" sz="1200" dirty="0"/>
              <a:t> </a:t>
            </a:r>
            <a:r>
              <a:rPr lang="en-GB" sz="1200" dirty="0" err="1"/>
              <a:t>pemenangnya</a:t>
            </a:r>
            <a:r>
              <a:rPr lang="en-GB" sz="1200" dirty="0"/>
              <a:t>)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/>
              <a:t>Guru </a:t>
            </a:r>
            <a:r>
              <a:rPr lang="en-GB" sz="1200" dirty="0" err="1"/>
              <a:t>bertanya</a:t>
            </a:r>
            <a:r>
              <a:rPr lang="en-GB" sz="1200" dirty="0"/>
              <a:t> </a:t>
            </a:r>
            <a:r>
              <a:rPr lang="en-GB" sz="1200" dirty="0" err="1"/>
              <a:t>kepada</a:t>
            </a:r>
            <a:r>
              <a:rPr lang="en-GB" sz="1200" dirty="0"/>
              <a:t>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apakah</a:t>
            </a:r>
            <a:r>
              <a:rPr lang="en-GB" sz="1200" dirty="0"/>
              <a:t> </a:t>
            </a:r>
            <a:r>
              <a:rPr lang="en-GB" sz="1200" dirty="0" err="1"/>
              <a:t>kegiatan</a:t>
            </a:r>
            <a:r>
              <a:rPr lang="en-GB" sz="1200" dirty="0"/>
              <a:t> </a:t>
            </a:r>
            <a:r>
              <a:rPr lang="en-GB" sz="1200" dirty="0" err="1"/>
              <a:t>ini</a:t>
            </a:r>
            <a:r>
              <a:rPr lang="en-GB" sz="1200" dirty="0"/>
              <a:t> </a:t>
            </a:r>
            <a:r>
              <a:rPr lang="en-GB" sz="1200" dirty="0" err="1"/>
              <a:t>membantu</a:t>
            </a:r>
            <a:r>
              <a:rPr lang="en-GB" sz="1200" dirty="0"/>
              <a:t> </a:t>
            </a:r>
            <a:r>
              <a:rPr lang="en-GB" sz="1200" dirty="0" err="1"/>
              <a:t>mereka</a:t>
            </a:r>
            <a:r>
              <a:rPr lang="en-GB" sz="1200" dirty="0"/>
              <a:t>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lebih</a:t>
            </a:r>
            <a:r>
              <a:rPr lang="en-GB" sz="1200" dirty="0"/>
              <a:t> </a:t>
            </a:r>
            <a:r>
              <a:rPr lang="en-GB" sz="1200" dirty="0" err="1"/>
              <a:t>tenang</a:t>
            </a:r>
            <a:r>
              <a:rPr lang="en-GB" sz="1200" dirty="0"/>
              <a:t> dan </a:t>
            </a:r>
            <a:r>
              <a:rPr lang="en-GB" sz="1200" dirty="0" err="1"/>
              <a:t>fokus</a:t>
            </a:r>
            <a:r>
              <a:rPr lang="en-GB" sz="1200" dirty="0"/>
              <a:t>?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1200" dirty="0">
                <a:cs typeface="Times New Roman" panose="02020603050405020304" pitchFamily="18" charset="0"/>
              </a:rPr>
              <a:t>Pada </a:t>
            </a:r>
            <a:r>
              <a:rPr lang="en-GB" sz="1200" dirty="0" err="1">
                <a:cs typeface="Times New Roman" panose="02020603050405020304" pitchFamily="18" charset="0"/>
              </a:rPr>
              <a:t>akhir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kegiatan</a:t>
            </a:r>
            <a:r>
              <a:rPr lang="en-GB" sz="1200" dirty="0">
                <a:cs typeface="Times New Roman" panose="02020603050405020304" pitchFamily="18" charset="0"/>
              </a:rPr>
              <a:t>, </a:t>
            </a:r>
            <a:r>
              <a:rPr lang="en-GB" sz="1200" dirty="0" err="1">
                <a:cs typeface="Times New Roman" panose="02020603050405020304" pitchFamily="18" charset="0"/>
              </a:rPr>
              <a:t>peserta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didik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mengisi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jurnal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kegiatan</a:t>
            </a:r>
            <a:r>
              <a:rPr lang="en-GB" sz="1200" dirty="0">
                <a:cs typeface="Times New Roman" panose="02020603050405020304" pitchFamily="18" charset="0"/>
              </a:rPr>
              <a:t>/</a:t>
            </a:r>
            <a:r>
              <a:rPr lang="en-GB" sz="1200" dirty="0" err="1">
                <a:cs typeface="Times New Roman" panose="02020603050405020304" pitchFamily="18" charset="0"/>
              </a:rPr>
              <a:t>lembar</a:t>
            </a:r>
            <a:r>
              <a:rPr lang="en-GB" sz="1200" dirty="0"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cs typeface="Times New Roman" panose="02020603050405020304" pitchFamily="18" charset="0"/>
              </a:rPr>
              <a:t>refleksi</a:t>
            </a:r>
            <a:endParaRPr lang="en-GB" sz="1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09D827-4FCD-4A17-A159-28ADEEE9E48D}"/>
              </a:ext>
            </a:extLst>
          </p:cNvPr>
          <p:cNvSpPr txBox="1"/>
          <p:nvPr/>
        </p:nvSpPr>
        <p:spPr>
          <a:xfrm>
            <a:off x="25223" y="4256834"/>
            <a:ext cx="340287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800" dirty="0"/>
              <a:t>Peran guru: </a:t>
            </a:r>
            <a:r>
              <a:rPr lang="en-GB" sz="1800" dirty="0" err="1"/>
              <a:t>fasilitator</a:t>
            </a:r>
            <a:endParaRPr lang="en-GB" sz="1800" dirty="0"/>
          </a:p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800" dirty="0"/>
              <a:t>Waktu: 1 jam</a:t>
            </a:r>
          </a:p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800" dirty="0" err="1"/>
              <a:t>Materi</a:t>
            </a:r>
            <a:r>
              <a:rPr lang="en-GB" sz="1800" dirty="0"/>
              <a:t>: bola </a:t>
            </a:r>
            <a:r>
              <a:rPr lang="en-GB" sz="1800" dirty="0" err="1"/>
              <a:t>lunak</a:t>
            </a:r>
            <a:endParaRPr lang="en-GB" sz="1800" dirty="0"/>
          </a:p>
        </p:txBody>
      </p:sp>
      <p:pic>
        <p:nvPicPr>
          <p:cNvPr id="1026" name="Picture 2" descr="Picnic Clipart Share Toy - Children Sharing Clip Art - Png Download  (#312338) - PinClipart">
            <a:extLst>
              <a:ext uri="{FF2B5EF4-FFF2-40B4-BE49-F238E27FC236}">
                <a16:creationId xmlns:a16="http://schemas.microsoft.com/office/drawing/2014/main" id="{84933316-6B69-44BB-87FC-6F709FAE83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333" b="89881" l="6000" r="94000">
                        <a14:foregroundMark x1="11000" y1="29762" x2="11000" y2="29762"/>
                        <a14:foregroundMark x1="6333" y1="48214" x2="6333" y2="48214"/>
                        <a14:foregroundMark x1="94000" y1="35119" x2="94000" y2="35119"/>
                        <a14:foregroundMark x1="83667" y1="90476" x2="83667" y2="90476"/>
                        <a14:foregroundMark x1="65000" y1="48214" x2="65000" y2="48214"/>
                        <a14:foregroundMark x1="22667" y1="8333" x2="22667" y2="8333"/>
                        <a14:foregroundMark x1="64333" y1="42857" x2="64333" y2="428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782" y="4084846"/>
            <a:ext cx="3911849" cy="2190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24597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35CBD63-8F8F-47DC-9CE7-159E6161D8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A0E3486-FD49-4921-B4F4-E5BB5C88AC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758953"/>
            <a:ext cx="3577575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9FD0E8-8C2F-4BBF-BD19-04C0B0D42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7913" y="0"/>
            <a:ext cx="3362678" cy="1853746"/>
          </a:xfrm>
          <a:solidFill>
            <a:srgbClr val="40BAD2"/>
          </a:solidFill>
        </p:spPr>
        <p:txBody>
          <a:bodyPr anchor="b">
            <a:noAutofit/>
          </a:bodyPr>
          <a:lstStyle/>
          <a:p>
            <a:pPr algn="r"/>
            <a:r>
              <a:rPr lang="en-GB" sz="3200"/>
              <a:t>(</a:t>
            </a:r>
            <a:r>
              <a:rPr lang="en-GB" sz="3200" i="1"/>
              <a:t>self management</a:t>
            </a:r>
            <a:r>
              <a:rPr lang="en-GB" sz="3200"/>
              <a:t>: kesehatan mental)</a:t>
            </a:r>
            <a:br>
              <a:rPr lang="en-GB" sz="3200"/>
            </a:br>
            <a:r>
              <a:rPr lang="en-GB" sz="3200"/>
              <a:t>Aktivitas 17:</a:t>
            </a:r>
            <a:br>
              <a:rPr lang="en-GB" sz="3200"/>
            </a:br>
            <a:r>
              <a:rPr lang="en-GB" sz="3200"/>
              <a:t>Peta emosi</a:t>
            </a:r>
            <a:endParaRPr lang="en-GB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E06225-0ED6-4CED-BC19-0866A8872C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736" y="2686980"/>
            <a:ext cx="3338941" cy="1706438"/>
          </a:xfrm>
        </p:spPr>
        <p:txBody>
          <a:bodyPr anchor="t">
            <a:normAutofit/>
          </a:bodyPr>
          <a:lstStyle/>
          <a:p>
            <a:pPr marL="0" indent="0" algn="r">
              <a:buNone/>
            </a:pPr>
            <a:r>
              <a:rPr lang="en-GB" sz="1600">
                <a:solidFill>
                  <a:sysClr val="windowText" lastClr="000000"/>
                </a:solidFill>
              </a:rPr>
              <a:t>Peran guru : fasilitator</a:t>
            </a:r>
          </a:p>
          <a:p>
            <a:pPr marL="0" indent="0" algn="r">
              <a:buNone/>
            </a:pPr>
            <a:r>
              <a:rPr lang="en-GB" sz="1600">
                <a:solidFill>
                  <a:sysClr val="windowText" lastClr="000000"/>
                </a:solidFill>
              </a:rPr>
              <a:t>Materi : lembar refleksi peta emosional</a:t>
            </a:r>
          </a:p>
          <a:p>
            <a:pPr marL="0" indent="0" algn="r">
              <a:buNone/>
            </a:pPr>
            <a:r>
              <a:rPr lang="en-GB" sz="1600">
                <a:solidFill>
                  <a:sysClr val="windowText" lastClr="000000"/>
                </a:solidFill>
              </a:rPr>
              <a:t>Waktu : 30 menit – 1 jam</a:t>
            </a:r>
            <a:endParaRPr lang="en-GB" sz="1600" dirty="0">
              <a:solidFill>
                <a:sysClr val="windowText" lastClr="0000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3B4A72C-2924-4CE2-8674-7E02E182ED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76D55C6F-71F6-4129-B9B2-2BDF5B543DC3}"/>
              </a:ext>
            </a:extLst>
          </p:cNvPr>
          <p:cNvSpPr txBox="1">
            <a:spLocks/>
          </p:cNvSpPr>
          <p:nvPr/>
        </p:nvSpPr>
        <p:spPr>
          <a:xfrm>
            <a:off x="1" y="4557933"/>
            <a:ext cx="3354765" cy="230710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en-GB" sz="1400" b="1" dirty="0">
                <a:solidFill>
                  <a:sysClr val="windowText" lastClr="000000"/>
                </a:solidFill>
              </a:rPr>
              <a:t>Tips </a:t>
            </a:r>
            <a:r>
              <a:rPr lang="en-GB" sz="1400" b="1" dirty="0" err="1">
                <a:solidFill>
                  <a:sysClr val="windowText" lastClr="000000"/>
                </a:solidFill>
              </a:rPr>
              <a:t>untuk</a:t>
            </a:r>
            <a:r>
              <a:rPr lang="en-GB" sz="1400" b="1" dirty="0">
                <a:solidFill>
                  <a:sysClr val="windowText" lastClr="000000"/>
                </a:solidFill>
              </a:rPr>
              <a:t> guru</a:t>
            </a:r>
            <a:r>
              <a:rPr lang="en-GB" sz="1400" dirty="0">
                <a:solidFill>
                  <a:sysClr val="windowText" lastClr="000000"/>
                </a:solidFill>
              </a:rPr>
              <a:t>: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GB" sz="1400" dirty="0">
                <a:solidFill>
                  <a:sysClr val="windowText" lastClr="000000"/>
                </a:solidFill>
              </a:rPr>
              <a:t>Peta </a:t>
            </a:r>
            <a:r>
              <a:rPr lang="en-GB" sz="1400" dirty="0" err="1">
                <a:solidFill>
                  <a:sysClr val="windowText" lastClr="000000"/>
                </a:solidFill>
              </a:rPr>
              <a:t>emosi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dirty="0" err="1">
                <a:solidFill>
                  <a:sysClr val="windowText" lastClr="000000"/>
                </a:solidFill>
              </a:rPr>
              <a:t>ini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dirty="0" err="1">
                <a:solidFill>
                  <a:sysClr val="windowText" lastClr="000000"/>
                </a:solidFill>
              </a:rPr>
              <a:t>dapat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dirty="0" err="1">
                <a:solidFill>
                  <a:sysClr val="windowText" lastClr="000000"/>
                </a:solidFill>
              </a:rPr>
              <a:t>diisi</a:t>
            </a:r>
            <a:r>
              <a:rPr lang="en-GB" sz="1400" dirty="0">
                <a:solidFill>
                  <a:sysClr val="windowText" lastClr="000000"/>
                </a:solidFill>
              </a:rPr>
              <a:t> oleh </a:t>
            </a:r>
            <a:r>
              <a:rPr lang="en-GB" sz="1400" dirty="0" err="1">
                <a:solidFill>
                  <a:sysClr val="windowText" lastClr="000000"/>
                </a:solidFill>
              </a:rPr>
              <a:t>peserta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dirty="0" err="1">
                <a:solidFill>
                  <a:sysClr val="windowText" lastClr="000000"/>
                </a:solidFill>
              </a:rPr>
              <a:t>didik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dirty="0" err="1">
                <a:solidFill>
                  <a:sysClr val="windowText" lastClr="000000"/>
                </a:solidFill>
              </a:rPr>
              <a:t>kapanpun</a:t>
            </a:r>
            <a:r>
              <a:rPr lang="en-GB" sz="1400" dirty="0">
                <a:solidFill>
                  <a:sysClr val="windowText" lastClr="000000"/>
                </a:solidFill>
              </a:rPr>
              <a:t>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>
                <a:solidFill>
                  <a:sysClr val="windowText" lastClr="000000"/>
                </a:solidFill>
              </a:rPr>
              <a:t>Sebaiknya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dirty="0" err="1">
                <a:solidFill>
                  <a:sysClr val="windowText" lastClr="000000"/>
                </a:solidFill>
              </a:rPr>
              <a:t>pengisian</a:t>
            </a:r>
            <a:r>
              <a:rPr lang="en-GB" sz="1400" dirty="0">
                <a:solidFill>
                  <a:sysClr val="windowText" lastClr="000000"/>
                </a:solidFill>
              </a:rPr>
              <a:t> peta </a:t>
            </a:r>
            <a:r>
              <a:rPr lang="en-GB" sz="1400" dirty="0" err="1">
                <a:solidFill>
                  <a:sysClr val="windowText" lastClr="000000"/>
                </a:solidFill>
              </a:rPr>
              <a:t>emosi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dirty="0" err="1">
                <a:solidFill>
                  <a:sysClr val="windowText" lastClr="000000"/>
                </a:solidFill>
              </a:rPr>
              <a:t>ini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dirty="0" err="1">
                <a:solidFill>
                  <a:sysClr val="windowText" lastClr="000000"/>
                </a:solidFill>
              </a:rPr>
              <a:t>dilakukan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dirty="0" err="1">
                <a:solidFill>
                  <a:sysClr val="windowText" lastClr="000000"/>
                </a:solidFill>
              </a:rPr>
              <a:t>seminggu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dirty="0" err="1">
                <a:solidFill>
                  <a:sysClr val="windowText" lastClr="000000"/>
                </a:solidFill>
              </a:rPr>
              <a:t>sekali</a:t>
            </a:r>
            <a:r>
              <a:rPr lang="en-GB" sz="1400" dirty="0">
                <a:solidFill>
                  <a:sysClr val="windowText" lastClr="000000"/>
                </a:solidFill>
              </a:rPr>
              <a:t> agar </a:t>
            </a:r>
            <a:r>
              <a:rPr lang="en-GB" sz="1400" dirty="0" err="1">
                <a:solidFill>
                  <a:sysClr val="windowText" lastClr="000000"/>
                </a:solidFill>
              </a:rPr>
              <a:t>peserta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dirty="0" err="1">
                <a:solidFill>
                  <a:sysClr val="windowText" lastClr="000000"/>
                </a:solidFill>
              </a:rPr>
              <a:t>didik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dirty="0" err="1">
                <a:solidFill>
                  <a:sysClr val="windowText" lastClr="000000"/>
                </a:solidFill>
              </a:rPr>
              <a:t>dapat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dirty="0" err="1">
                <a:solidFill>
                  <a:sysClr val="windowText" lastClr="000000"/>
                </a:solidFill>
              </a:rPr>
              <a:t>mengidentifikasi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dirty="0" err="1">
                <a:solidFill>
                  <a:sysClr val="windowText" lastClr="000000"/>
                </a:solidFill>
              </a:rPr>
              <a:t>perbuatan</a:t>
            </a:r>
            <a:r>
              <a:rPr lang="en-GB" sz="1400" dirty="0">
                <a:solidFill>
                  <a:sysClr val="windowText" lastClr="000000"/>
                </a:solidFill>
              </a:rPr>
              <a:t> dan </a:t>
            </a:r>
            <a:r>
              <a:rPr lang="en-GB" sz="1400" dirty="0" err="1">
                <a:solidFill>
                  <a:sysClr val="windowText" lastClr="000000"/>
                </a:solidFill>
              </a:rPr>
              <a:t>perasaannya</a:t>
            </a:r>
            <a:endParaRPr lang="en-GB" sz="1400" dirty="0">
              <a:solidFill>
                <a:sysClr val="windowText" lastClr="000000"/>
              </a:solidFill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GB" sz="1400" dirty="0">
                <a:solidFill>
                  <a:sysClr val="windowText" lastClr="000000"/>
                </a:solidFill>
              </a:rPr>
              <a:t>Jika </a:t>
            </a:r>
            <a:r>
              <a:rPr lang="en-GB" sz="1400" dirty="0" err="1">
                <a:solidFill>
                  <a:sysClr val="windowText" lastClr="000000"/>
                </a:solidFill>
              </a:rPr>
              <a:t>sekolah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dirty="0" err="1">
                <a:solidFill>
                  <a:sysClr val="windowText" lastClr="000000"/>
                </a:solidFill>
              </a:rPr>
              <a:t>melakukan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dirty="0" err="1">
                <a:solidFill>
                  <a:sysClr val="windowText" lastClr="000000"/>
                </a:solidFill>
              </a:rPr>
              <a:t>sistem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i="1" dirty="0">
                <a:solidFill>
                  <a:sysClr val="windowText" lastClr="000000"/>
                </a:solidFill>
              </a:rPr>
              <a:t>time out </a:t>
            </a:r>
            <a:r>
              <a:rPr lang="en-GB" sz="1400" dirty="0" err="1">
                <a:solidFill>
                  <a:sysClr val="windowText" lastClr="000000"/>
                </a:solidFill>
              </a:rPr>
              <a:t>positif</a:t>
            </a:r>
            <a:r>
              <a:rPr lang="en-GB" sz="1400" dirty="0">
                <a:solidFill>
                  <a:sysClr val="windowText" lastClr="000000"/>
                </a:solidFill>
              </a:rPr>
              <a:t>, </a:t>
            </a:r>
            <a:r>
              <a:rPr lang="en-GB" sz="1400" dirty="0" err="1">
                <a:solidFill>
                  <a:sysClr val="windowText" lastClr="000000"/>
                </a:solidFill>
              </a:rPr>
              <a:t>peserta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dirty="0" err="1">
                <a:solidFill>
                  <a:sysClr val="windowText" lastClr="000000"/>
                </a:solidFill>
              </a:rPr>
              <a:t>didik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dirty="0" err="1">
                <a:solidFill>
                  <a:sysClr val="windowText" lastClr="000000"/>
                </a:solidFill>
              </a:rPr>
              <a:t>diminta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dirty="0" err="1">
                <a:solidFill>
                  <a:sysClr val="windowText" lastClr="000000"/>
                </a:solidFill>
              </a:rPr>
              <a:t>untuk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dirty="0" err="1">
                <a:solidFill>
                  <a:sysClr val="windowText" lastClr="000000"/>
                </a:solidFill>
              </a:rPr>
              <a:t>mengisi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dirty="0" err="1">
                <a:solidFill>
                  <a:sysClr val="windowText" lastClr="000000"/>
                </a:solidFill>
              </a:rPr>
              <a:t>lembar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dirty="0" err="1">
                <a:solidFill>
                  <a:sysClr val="windowText" lastClr="000000"/>
                </a:solidFill>
              </a:rPr>
              <a:t>refleksi</a:t>
            </a:r>
            <a:r>
              <a:rPr lang="en-GB" sz="1400" dirty="0">
                <a:solidFill>
                  <a:sysClr val="windowText" lastClr="000000"/>
                </a:solidFill>
              </a:rPr>
              <a:t> </a:t>
            </a:r>
            <a:r>
              <a:rPr lang="en-GB" sz="1400" dirty="0" err="1">
                <a:solidFill>
                  <a:sysClr val="windowText" lastClr="000000"/>
                </a:solidFill>
              </a:rPr>
              <a:t>ini</a:t>
            </a:r>
            <a:endParaRPr lang="en-GB" sz="1400" dirty="0">
              <a:solidFill>
                <a:sysClr val="windowText" lastClr="000000"/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3AB7A24-8D56-4282-948B-9D0C48BD1874}"/>
              </a:ext>
            </a:extLst>
          </p:cNvPr>
          <p:cNvSpPr txBox="1">
            <a:spLocks/>
          </p:cNvSpPr>
          <p:nvPr/>
        </p:nvSpPr>
        <p:spPr>
          <a:xfrm>
            <a:off x="3354765" y="282028"/>
            <a:ext cx="8222465" cy="95384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pitchFamily="18" charset="2"/>
              <a:buNone/>
            </a:pPr>
            <a:r>
              <a:rPr lang="en-GB" sz="1200" b="1" dirty="0" err="1">
                <a:solidFill>
                  <a:sysClr val="windowText" lastClr="000000"/>
                </a:solidFill>
              </a:rPr>
              <a:t>Pelaksanaan</a:t>
            </a:r>
            <a:r>
              <a:rPr lang="en-GB" sz="1200" b="1" dirty="0">
                <a:solidFill>
                  <a:sysClr val="windowText" lastClr="000000"/>
                </a:solidFill>
              </a:rPr>
              <a:t>: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200" dirty="0" err="1">
                <a:solidFill>
                  <a:sysClr val="windowText" lastClr="000000"/>
                </a:solidFill>
              </a:rPr>
              <a:t>Peserta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didik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diberi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waktu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untuk</a:t>
            </a:r>
            <a:r>
              <a:rPr lang="en-GB" sz="1200" dirty="0">
                <a:solidFill>
                  <a:sysClr val="windowText" lastClr="000000"/>
                </a:solidFill>
              </a:rPr>
              <a:t> </a:t>
            </a:r>
            <a:r>
              <a:rPr lang="en-GB" sz="1200" dirty="0" err="1">
                <a:solidFill>
                  <a:sysClr val="windowText" lastClr="000000"/>
                </a:solidFill>
              </a:rPr>
              <a:t>mengisi</a:t>
            </a:r>
            <a:r>
              <a:rPr lang="en-GB" sz="1200" dirty="0">
                <a:solidFill>
                  <a:sysClr val="windowText" lastClr="000000"/>
                </a:solidFill>
              </a:rPr>
              <a:t> peta </a:t>
            </a:r>
            <a:r>
              <a:rPr lang="en-GB" sz="1200" dirty="0" err="1">
                <a:solidFill>
                  <a:sysClr val="windowText" lastClr="000000"/>
                </a:solidFill>
              </a:rPr>
              <a:t>emosi</a:t>
            </a:r>
            <a:r>
              <a:rPr lang="en-GB" sz="1200" dirty="0">
                <a:solidFill>
                  <a:sysClr val="windowText" lastClr="000000"/>
                </a:solidFill>
              </a:rPr>
              <a:t> yang </a:t>
            </a:r>
            <a:r>
              <a:rPr lang="en-GB" sz="1200" dirty="0" err="1">
                <a:solidFill>
                  <a:sysClr val="windowText" lastClr="000000"/>
                </a:solidFill>
              </a:rPr>
              <a:t>disediakan</a:t>
            </a:r>
            <a:r>
              <a:rPr lang="en-GB" sz="1200" dirty="0">
                <a:solidFill>
                  <a:sysClr val="windowText" lastClr="000000"/>
                </a:solidFill>
              </a:rPr>
              <a:t> oleh guru.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0D18FEF-E03C-47B7-BCB9-0AB9E90EB1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4764" y="1191631"/>
            <a:ext cx="8860972" cy="5018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13667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55D1AFC-3AE1-4392-94D9-2A748D36C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8"/>
            <a:ext cx="2947482" cy="3330176"/>
          </a:xfrm>
        </p:spPr>
        <p:txBody>
          <a:bodyPr>
            <a:normAutofit/>
          </a:bodyPr>
          <a:lstStyle/>
          <a:p>
            <a:pPr algn="r"/>
            <a:r>
              <a:rPr lang="en-GB" sz="3200" dirty="0"/>
              <a:t>(</a:t>
            </a:r>
            <a:r>
              <a:rPr lang="en-GB" sz="3200" i="1" dirty="0"/>
              <a:t>social awareness</a:t>
            </a:r>
            <a:r>
              <a:rPr lang="en-GB" sz="3200" dirty="0"/>
              <a:t>)</a:t>
            </a:r>
            <a:br>
              <a:rPr lang="en-GB" sz="3200" dirty="0"/>
            </a:br>
            <a:r>
              <a:rPr lang="en-GB" sz="3200" dirty="0" err="1"/>
              <a:t>Aktivitas</a:t>
            </a:r>
            <a:r>
              <a:rPr lang="en-GB" sz="3200" dirty="0"/>
              <a:t> 18: Solusi </a:t>
            </a:r>
            <a:r>
              <a:rPr lang="en-GB" sz="3200" dirty="0" err="1"/>
              <a:t>terhadap</a:t>
            </a:r>
            <a:r>
              <a:rPr lang="en-GB" sz="3200" dirty="0"/>
              <a:t> </a:t>
            </a:r>
            <a:r>
              <a:rPr lang="en-GB" sz="3200" dirty="0" err="1"/>
              <a:t>keperdulian</a:t>
            </a:r>
            <a:r>
              <a:rPr lang="en-GB" sz="3200" dirty="0"/>
              <a:t> </a:t>
            </a:r>
            <a:r>
              <a:rPr lang="en-GB" sz="3200" dirty="0" err="1"/>
              <a:t>kesejahteraan</a:t>
            </a:r>
            <a:r>
              <a:rPr lang="en-GB" sz="3200" dirty="0"/>
              <a:t> </a:t>
            </a:r>
            <a:r>
              <a:rPr lang="en-GB" sz="3200" dirty="0" err="1"/>
              <a:t>diri</a:t>
            </a:r>
            <a:endParaRPr lang="en-GB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CB892-9C7E-4417-85E1-3F2378C216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7" y="761999"/>
            <a:ext cx="3585891" cy="5333999"/>
          </a:xfrm>
        </p:spPr>
        <p:txBody>
          <a:bodyPr>
            <a:normAutofit lnSpcReduction="10000"/>
          </a:bodyPr>
          <a:lstStyle/>
          <a:p>
            <a:pPr marL="0" indent="0" algn="just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1600" b="1" dirty="0" err="1"/>
              <a:t>Pelaksanaan</a:t>
            </a:r>
            <a:r>
              <a:rPr lang="en-GB" sz="1600" b="1" dirty="0"/>
              <a:t>:</a:t>
            </a:r>
          </a:p>
          <a:p>
            <a:pPr marL="457200" indent="-457200" algn="just">
              <a:spcBef>
                <a:spcPts val="0"/>
              </a:spcBef>
              <a:spcAft>
                <a:spcPts val="600"/>
              </a:spcAft>
              <a:buAutoNum type="arabicPeriod"/>
            </a:pPr>
            <a:r>
              <a:rPr lang="en-GB" sz="1600" dirty="0" err="1"/>
              <a:t>Peserta</a:t>
            </a:r>
            <a:r>
              <a:rPr lang="en-GB" sz="1600" dirty="0"/>
              <a:t> </a:t>
            </a:r>
            <a:r>
              <a:rPr lang="en-GB" sz="1600" dirty="0" err="1"/>
              <a:t>didik</a:t>
            </a:r>
            <a:r>
              <a:rPr lang="en-GB" sz="1600" dirty="0"/>
              <a:t> </a:t>
            </a:r>
            <a:r>
              <a:rPr lang="en-GB" sz="1600" dirty="0" err="1"/>
              <a:t>mengingat</a:t>
            </a:r>
            <a:r>
              <a:rPr lang="en-GB" sz="1600" dirty="0"/>
              <a:t> </a:t>
            </a:r>
            <a:r>
              <a:rPr lang="en-GB" sz="1600" dirty="0" err="1"/>
              <a:t>kembali</a:t>
            </a:r>
            <a:r>
              <a:rPr lang="en-GB" sz="1600" dirty="0"/>
              <a:t> </a:t>
            </a:r>
            <a:r>
              <a:rPr lang="en-GB" sz="1600" dirty="0" err="1"/>
              <a:t>aktivitas-aktivitas</a:t>
            </a:r>
            <a:r>
              <a:rPr lang="en-GB" sz="1600" dirty="0"/>
              <a:t> yang </a:t>
            </a:r>
            <a:r>
              <a:rPr lang="en-GB" sz="1600" dirty="0" err="1"/>
              <a:t>pernah</a:t>
            </a:r>
            <a:r>
              <a:rPr lang="en-GB" sz="1600" dirty="0"/>
              <a:t> </a:t>
            </a:r>
            <a:r>
              <a:rPr lang="en-GB" sz="1600" dirty="0" err="1"/>
              <a:t>dilakukan</a:t>
            </a:r>
            <a:r>
              <a:rPr lang="en-GB" sz="1600" dirty="0"/>
              <a:t> </a:t>
            </a:r>
            <a:r>
              <a:rPr lang="en-GB" sz="1600" dirty="0" err="1"/>
              <a:t>sebelumnya</a:t>
            </a:r>
            <a:r>
              <a:rPr lang="en-GB" sz="1600" dirty="0"/>
              <a:t>.</a:t>
            </a:r>
          </a:p>
          <a:p>
            <a:pPr marL="457200" indent="-457200" algn="just">
              <a:spcBef>
                <a:spcPts val="0"/>
              </a:spcBef>
              <a:spcAft>
                <a:spcPts val="600"/>
              </a:spcAft>
              <a:buAutoNum type="arabicPeriod"/>
            </a:pPr>
            <a:r>
              <a:rPr lang="en-GB" sz="1600" dirty="0" err="1"/>
              <a:t>Peserta</a:t>
            </a:r>
            <a:r>
              <a:rPr lang="en-GB" sz="1600" dirty="0"/>
              <a:t> </a:t>
            </a:r>
            <a:r>
              <a:rPr lang="en-GB" sz="1600" dirty="0" err="1"/>
              <a:t>didik</a:t>
            </a:r>
            <a:r>
              <a:rPr lang="en-GB" sz="1600" dirty="0"/>
              <a:t> </a:t>
            </a:r>
            <a:r>
              <a:rPr lang="en-GB" sz="1600" dirty="0" err="1"/>
              <a:t>mencari</a:t>
            </a:r>
            <a:r>
              <a:rPr lang="en-GB" sz="1600" dirty="0"/>
              <a:t> </a:t>
            </a:r>
            <a:r>
              <a:rPr lang="en-GB" sz="1600" dirty="0" err="1"/>
              <a:t>beberapa</a:t>
            </a:r>
            <a:r>
              <a:rPr lang="en-GB" sz="1600" dirty="0"/>
              <a:t> </a:t>
            </a:r>
            <a:r>
              <a:rPr lang="en-GB" sz="1600" dirty="0" err="1"/>
              <a:t>contoh</a:t>
            </a:r>
            <a:r>
              <a:rPr lang="en-GB" sz="1600" dirty="0"/>
              <a:t> </a:t>
            </a:r>
            <a:r>
              <a:rPr lang="en-GB" sz="1600" dirty="0" err="1"/>
              <a:t>bagaimana</a:t>
            </a:r>
            <a:r>
              <a:rPr lang="en-GB" sz="1600" dirty="0"/>
              <a:t> </a:t>
            </a:r>
            <a:r>
              <a:rPr lang="en-GB" sz="1600" dirty="0" err="1"/>
              <a:t>peserta</a:t>
            </a:r>
            <a:r>
              <a:rPr lang="en-GB" sz="1600" dirty="0"/>
              <a:t> </a:t>
            </a:r>
            <a:r>
              <a:rPr lang="en-GB" sz="1600" dirty="0" err="1"/>
              <a:t>didik</a:t>
            </a:r>
            <a:r>
              <a:rPr lang="en-GB" sz="1600" dirty="0"/>
              <a:t> </a:t>
            </a:r>
            <a:r>
              <a:rPr lang="en-GB" sz="1600" dirty="0" err="1"/>
              <a:t>dapat</a:t>
            </a:r>
            <a:r>
              <a:rPr lang="en-GB" sz="1600" dirty="0"/>
              <a:t> </a:t>
            </a:r>
            <a:r>
              <a:rPr lang="en-GB" sz="1600" dirty="0" err="1"/>
              <a:t>menjaga</a:t>
            </a:r>
            <a:r>
              <a:rPr lang="en-GB" sz="1600" dirty="0"/>
              <a:t> </a:t>
            </a:r>
            <a:r>
              <a:rPr lang="en-GB" sz="1600" dirty="0" err="1"/>
              <a:t>kesehatan</a:t>
            </a:r>
            <a:r>
              <a:rPr lang="en-GB" sz="1600" dirty="0"/>
              <a:t> </a:t>
            </a:r>
            <a:r>
              <a:rPr lang="en-GB" sz="1600" dirty="0" err="1"/>
              <a:t>mentalnya</a:t>
            </a:r>
            <a:r>
              <a:rPr lang="en-GB" sz="1600" dirty="0"/>
              <a:t>.</a:t>
            </a:r>
          </a:p>
          <a:p>
            <a:pPr marL="457200" indent="-457200" algn="just">
              <a:spcBef>
                <a:spcPts val="0"/>
              </a:spcBef>
              <a:spcAft>
                <a:spcPts val="600"/>
              </a:spcAft>
              <a:buAutoNum type="arabicPeriod"/>
            </a:pPr>
            <a:r>
              <a:rPr lang="en-GB" sz="1600" dirty="0" err="1"/>
              <a:t>Peserta</a:t>
            </a:r>
            <a:r>
              <a:rPr lang="en-GB" sz="1600" dirty="0"/>
              <a:t> </a:t>
            </a:r>
            <a:r>
              <a:rPr lang="en-GB" sz="1600" dirty="0" err="1"/>
              <a:t>didik</a:t>
            </a:r>
            <a:r>
              <a:rPr lang="en-GB" sz="1600" dirty="0"/>
              <a:t> </a:t>
            </a:r>
            <a:r>
              <a:rPr lang="en-GB" sz="1600" dirty="0" err="1"/>
              <a:t>melakukan</a:t>
            </a:r>
            <a:r>
              <a:rPr lang="en-GB" sz="1600" dirty="0"/>
              <a:t> brainstorming </a:t>
            </a:r>
            <a:r>
              <a:rPr lang="en-GB" sz="1600" dirty="0" err="1"/>
              <a:t>aktivitas</a:t>
            </a:r>
            <a:r>
              <a:rPr lang="en-GB" sz="1600" dirty="0"/>
              <a:t> </a:t>
            </a:r>
            <a:r>
              <a:rPr lang="en-GB" sz="1600" dirty="0" err="1"/>
              <a:t>apalagi</a:t>
            </a:r>
            <a:r>
              <a:rPr lang="en-GB" sz="1600" dirty="0"/>
              <a:t> yang </a:t>
            </a:r>
            <a:r>
              <a:rPr lang="en-GB" sz="1600" dirty="0" err="1"/>
              <a:t>dapat</a:t>
            </a:r>
            <a:r>
              <a:rPr lang="en-GB" sz="1600" dirty="0"/>
              <a:t> </a:t>
            </a:r>
            <a:r>
              <a:rPr lang="en-GB" sz="1600" dirty="0" err="1"/>
              <a:t>dilakukan</a:t>
            </a:r>
            <a:r>
              <a:rPr lang="en-GB" sz="1600" dirty="0"/>
              <a:t> </a:t>
            </a:r>
            <a:r>
              <a:rPr lang="en-GB" sz="1600" dirty="0" err="1"/>
              <a:t>untuk</a:t>
            </a:r>
            <a:r>
              <a:rPr lang="en-GB" sz="1600" dirty="0"/>
              <a:t> </a:t>
            </a:r>
            <a:r>
              <a:rPr lang="en-GB" sz="1600" dirty="0" err="1"/>
              <a:t>menjaga</a:t>
            </a:r>
            <a:r>
              <a:rPr lang="en-GB" sz="1600" dirty="0"/>
              <a:t> </a:t>
            </a:r>
            <a:r>
              <a:rPr lang="en-GB" sz="1600" dirty="0" err="1"/>
              <a:t>kesehatan</a:t>
            </a:r>
            <a:r>
              <a:rPr lang="en-GB" sz="1600" dirty="0"/>
              <a:t> mental dan </a:t>
            </a:r>
            <a:r>
              <a:rPr lang="en-GB" sz="1600" dirty="0" err="1"/>
              <a:t>fisik</a:t>
            </a:r>
            <a:r>
              <a:rPr lang="en-GB" sz="1600" dirty="0"/>
              <a:t> </a:t>
            </a:r>
            <a:r>
              <a:rPr lang="en-GB" sz="1600" dirty="0" err="1"/>
              <a:t>peserta</a:t>
            </a:r>
            <a:r>
              <a:rPr lang="en-GB" sz="1600" dirty="0"/>
              <a:t> </a:t>
            </a:r>
            <a:r>
              <a:rPr lang="en-GB" sz="1600" dirty="0" err="1"/>
              <a:t>didik</a:t>
            </a:r>
            <a:endParaRPr lang="en-GB" sz="1600" dirty="0"/>
          </a:p>
          <a:p>
            <a:pPr marL="457200" indent="-457200" algn="just">
              <a:spcBef>
                <a:spcPts val="0"/>
              </a:spcBef>
              <a:spcAft>
                <a:spcPts val="600"/>
              </a:spcAft>
              <a:buAutoNum type="arabicPeriod"/>
            </a:pPr>
            <a:r>
              <a:rPr lang="en-GB" sz="1600" dirty="0" err="1"/>
              <a:t>Peserta</a:t>
            </a:r>
            <a:r>
              <a:rPr lang="en-GB" sz="1600" dirty="0"/>
              <a:t> </a:t>
            </a:r>
            <a:r>
              <a:rPr lang="en-GB" sz="1600" dirty="0" err="1"/>
              <a:t>didik</a:t>
            </a:r>
            <a:r>
              <a:rPr lang="en-GB" sz="1600" dirty="0"/>
              <a:t> </a:t>
            </a:r>
            <a:r>
              <a:rPr lang="en-GB" sz="1600" dirty="0" err="1"/>
              <a:t>mendiskusikan</a:t>
            </a:r>
            <a:r>
              <a:rPr lang="en-GB" sz="1600" dirty="0"/>
              <a:t> </a:t>
            </a:r>
            <a:r>
              <a:rPr lang="en-GB" sz="1600" dirty="0" err="1"/>
              <a:t>langkah</a:t>
            </a:r>
            <a:r>
              <a:rPr lang="en-GB" sz="1600" dirty="0"/>
              <a:t> </a:t>
            </a:r>
            <a:r>
              <a:rPr lang="en-GB" sz="1600" dirty="0" err="1"/>
              <a:t>apa</a:t>
            </a:r>
            <a:r>
              <a:rPr lang="en-GB" sz="1600" dirty="0"/>
              <a:t> yang </a:t>
            </a:r>
            <a:r>
              <a:rPr lang="en-GB" sz="1600" dirty="0" err="1"/>
              <a:t>dapat</a:t>
            </a:r>
            <a:r>
              <a:rPr lang="en-GB" sz="1600" dirty="0"/>
              <a:t> </a:t>
            </a:r>
            <a:r>
              <a:rPr lang="en-GB" sz="1600" dirty="0" err="1"/>
              <a:t>dilakukan</a:t>
            </a:r>
            <a:r>
              <a:rPr lang="en-GB" sz="1600" dirty="0"/>
              <a:t> agar orang </a:t>
            </a:r>
            <a:r>
              <a:rPr lang="en-GB" sz="1600" dirty="0" err="1"/>
              <a:t>sekitar</a:t>
            </a:r>
            <a:r>
              <a:rPr lang="en-GB" sz="1600" dirty="0"/>
              <a:t> </a:t>
            </a:r>
            <a:r>
              <a:rPr lang="en-GB" sz="1600" dirty="0" err="1"/>
              <a:t>sadar</a:t>
            </a:r>
            <a:r>
              <a:rPr lang="en-GB" sz="1600" dirty="0"/>
              <a:t> </a:t>
            </a:r>
            <a:r>
              <a:rPr lang="en-GB" sz="1600" dirty="0" err="1"/>
              <a:t>akan</a:t>
            </a:r>
            <a:r>
              <a:rPr lang="en-GB" sz="1600" dirty="0"/>
              <a:t> </a:t>
            </a:r>
            <a:r>
              <a:rPr lang="en-GB" sz="1600" dirty="0" err="1"/>
              <a:t>kesehatan</a:t>
            </a:r>
            <a:r>
              <a:rPr lang="en-GB" sz="1600" dirty="0"/>
              <a:t> mental dan </a:t>
            </a:r>
            <a:r>
              <a:rPr lang="en-GB" sz="1600" dirty="0" err="1"/>
              <a:t>fisiknya</a:t>
            </a:r>
            <a:r>
              <a:rPr lang="en-GB" sz="1600" dirty="0"/>
              <a:t>.</a:t>
            </a:r>
          </a:p>
          <a:p>
            <a:pPr marL="457200" indent="-457200" algn="just">
              <a:spcBef>
                <a:spcPts val="0"/>
              </a:spcBef>
              <a:spcAft>
                <a:spcPts val="600"/>
              </a:spcAft>
              <a:buAutoNum type="arabicPeriod"/>
            </a:pPr>
            <a:r>
              <a:rPr lang="en-GB" sz="1600" dirty="0"/>
              <a:t>Guru </a:t>
            </a:r>
            <a:r>
              <a:rPr lang="en-GB" sz="1600" dirty="0" err="1"/>
              <a:t>mengarahkan</a:t>
            </a:r>
            <a:r>
              <a:rPr lang="en-GB" sz="1600" dirty="0"/>
              <a:t> </a:t>
            </a:r>
            <a:r>
              <a:rPr lang="en-GB" sz="1600" dirty="0" err="1"/>
              <a:t>peserta</a:t>
            </a:r>
            <a:r>
              <a:rPr lang="en-GB" sz="1600" dirty="0"/>
              <a:t> </a:t>
            </a:r>
            <a:r>
              <a:rPr lang="en-GB" sz="1600" dirty="0" err="1"/>
              <a:t>didik</a:t>
            </a:r>
            <a:r>
              <a:rPr lang="en-GB" sz="1600" dirty="0"/>
              <a:t> </a:t>
            </a:r>
            <a:r>
              <a:rPr lang="en-GB" sz="1600" dirty="0" err="1"/>
              <a:t>untuk</a:t>
            </a:r>
            <a:r>
              <a:rPr lang="en-GB" sz="1600" dirty="0"/>
              <a:t> </a:t>
            </a:r>
            <a:r>
              <a:rPr lang="en-GB" sz="1600" dirty="0" err="1"/>
              <a:t>memulai</a:t>
            </a:r>
            <a:r>
              <a:rPr lang="en-GB" sz="1600" dirty="0"/>
              <a:t> </a:t>
            </a:r>
            <a:r>
              <a:rPr lang="en-GB" sz="1600" dirty="0" err="1"/>
              <a:t>aksi</a:t>
            </a:r>
            <a:r>
              <a:rPr lang="en-GB" sz="1600" dirty="0"/>
              <a:t> </a:t>
            </a:r>
            <a:r>
              <a:rPr lang="en-GB" sz="1600" dirty="0" err="1"/>
              <a:t>peduli</a:t>
            </a:r>
            <a:r>
              <a:rPr lang="en-GB" sz="1600" dirty="0"/>
              <a:t> </a:t>
            </a:r>
            <a:r>
              <a:rPr lang="en-GB" sz="1600" dirty="0" err="1"/>
              <a:t>terhadap</a:t>
            </a:r>
            <a:r>
              <a:rPr lang="en-GB" sz="1600" dirty="0"/>
              <a:t> </a:t>
            </a:r>
            <a:r>
              <a:rPr lang="en-GB" sz="1600" dirty="0" err="1"/>
              <a:t>kesehatan</a:t>
            </a:r>
            <a:r>
              <a:rPr lang="en-GB" sz="1600" dirty="0"/>
              <a:t> mental dan </a:t>
            </a:r>
            <a:r>
              <a:rPr lang="en-GB" sz="1600" dirty="0" err="1"/>
              <a:t>fisik</a:t>
            </a:r>
            <a:r>
              <a:rPr lang="en-GB" sz="1600" dirty="0"/>
              <a:t> </a:t>
            </a:r>
            <a:r>
              <a:rPr lang="en-GB" sz="1600" dirty="0" err="1"/>
              <a:t>mereka</a:t>
            </a:r>
            <a:r>
              <a:rPr lang="en-GB" sz="1600" dirty="0"/>
              <a:t> </a:t>
            </a:r>
            <a:r>
              <a:rPr lang="en-GB" sz="1600" dirty="0" err="1"/>
              <a:t>sendiri</a:t>
            </a:r>
            <a:r>
              <a:rPr lang="en-GB" sz="1600" dirty="0"/>
              <a:t> dan </a:t>
            </a:r>
            <a:r>
              <a:rPr lang="en-GB" sz="1600" dirty="0" err="1"/>
              <a:t>mengajak</a:t>
            </a:r>
            <a:r>
              <a:rPr lang="en-GB" sz="1600" dirty="0"/>
              <a:t> orang lain </a:t>
            </a:r>
            <a:r>
              <a:rPr lang="en-GB" sz="1600" dirty="0" err="1"/>
              <a:t>untuk</a:t>
            </a:r>
            <a:r>
              <a:rPr lang="en-GB" sz="1600" dirty="0"/>
              <a:t> </a:t>
            </a:r>
            <a:r>
              <a:rPr lang="en-GB" sz="1600" dirty="0" err="1"/>
              <a:t>menyadari</a:t>
            </a:r>
            <a:r>
              <a:rPr lang="en-GB" sz="1600" dirty="0"/>
              <a:t> dan </a:t>
            </a:r>
            <a:r>
              <a:rPr lang="en-GB" sz="1600" dirty="0" err="1"/>
              <a:t>menjaga</a:t>
            </a:r>
            <a:r>
              <a:rPr lang="en-GB" sz="1600" dirty="0"/>
              <a:t> </a:t>
            </a:r>
            <a:r>
              <a:rPr lang="en-GB" sz="1600" dirty="0" err="1"/>
              <a:t>kesehatan</a:t>
            </a:r>
            <a:r>
              <a:rPr lang="en-GB" sz="1600" dirty="0"/>
              <a:t> </a:t>
            </a:r>
            <a:r>
              <a:rPr lang="en-GB" sz="1600" dirty="0" err="1"/>
              <a:t>mentalnya</a:t>
            </a:r>
            <a:r>
              <a:rPr lang="en-GB" sz="1600" dirty="0"/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1879CCC-18CE-4D22-8F9A-5639223D424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249" b="90173" l="9932" r="89384">
                        <a14:foregroundMark x1="33219" y1="27168" x2="33219" y2="27168"/>
                        <a14:foregroundMark x1="50685" y1="30636" x2="51370" y2="32370"/>
                        <a14:foregroundMark x1="55137" y1="55491" x2="55137" y2="55491"/>
                        <a14:foregroundMark x1="78082" y1="9249" x2="78082" y2="9249"/>
                        <a14:foregroundMark x1="77740" y1="14451" x2="77740" y2="14451"/>
                        <a14:foregroundMark x1="79110" y1="24855" x2="79110" y2="24855"/>
                        <a14:foregroundMark x1="53082" y1="58960" x2="53082" y2="58960"/>
                        <a14:foregroundMark x1="53082" y1="90173" x2="53082" y2="90173"/>
                      </a14:backgroundRemoval>
                    </a14:imgEffect>
                  </a14:imgLayer>
                </a14:imgProps>
              </a:ext>
            </a:extLst>
          </a:blip>
          <a:srcRect l="9672" r="7324" b="1"/>
          <a:stretch/>
        </p:blipFill>
        <p:spPr>
          <a:xfrm>
            <a:off x="7818120" y="761999"/>
            <a:ext cx="3617432" cy="258199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8A40A49-B431-4441-96D6-8E9E91BCC89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718" b="90256" l="9653" r="89961">
                        <a14:foregroundMark x1="20463" y1="80513" x2="20463" y2="80513"/>
                        <a14:foregroundMark x1="24710" y1="82564" x2="24710" y2="82564"/>
                        <a14:foregroundMark x1="26255" y1="82564" x2="26255" y2="82564"/>
                        <a14:foregroundMark x1="16602" y1="83590" x2="16602" y2="83590"/>
                        <a14:foregroundMark x1="75676" y1="86667" x2="75676" y2="86667"/>
                        <a14:foregroundMark x1="15830" y1="18974" x2="15830" y2="18974"/>
                        <a14:foregroundMark x1="34363" y1="14872" x2="34363" y2="14872"/>
                        <a14:foregroundMark x1="33205" y1="8718" x2="33205" y2="8718"/>
                        <a14:foregroundMark x1="48263" y1="15385" x2="48263" y2="15385"/>
                        <a14:foregroundMark x1="62934" y1="10256" x2="62934" y2="10256"/>
                        <a14:foregroundMark x1="79923" y1="10256" x2="79923" y2="10256"/>
                        <a14:foregroundMark x1="88417" y1="23590" x2="88417" y2="23590"/>
                        <a14:foregroundMark x1="88803" y1="41026" x2="88803" y2="41026"/>
                        <a14:foregroundMark x1="13127" y1="37436" x2="13127" y2="37436"/>
                      </a14:backgroundRemoval>
                    </a14:imgEffect>
                  </a14:imgLayer>
                </a14:imgProps>
              </a:ext>
            </a:extLst>
          </a:blip>
          <a:srcRect t="4835" r="1" b="1"/>
          <a:stretch/>
        </p:blipFill>
        <p:spPr>
          <a:xfrm>
            <a:off x="7818120" y="3504142"/>
            <a:ext cx="3617432" cy="25918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61A88E-5CA8-47D2-B6C8-F9E25B6603C6}"/>
              </a:ext>
            </a:extLst>
          </p:cNvPr>
          <p:cNvSpPr txBox="1"/>
          <p:nvPr/>
        </p:nvSpPr>
        <p:spPr>
          <a:xfrm>
            <a:off x="145870" y="4658974"/>
            <a:ext cx="3054531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>
              <a:spcAft>
                <a:spcPts val="600"/>
              </a:spcAft>
              <a:buNone/>
            </a:pPr>
            <a:r>
              <a:rPr lang="en-GB"/>
              <a:t>Peran guru: fasilitator</a:t>
            </a:r>
          </a:p>
          <a:p>
            <a:pPr marL="0" indent="0" algn="r">
              <a:spcAft>
                <a:spcPts val="600"/>
              </a:spcAft>
              <a:buNone/>
            </a:pPr>
            <a:r>
              <a:rPr lang="en-GB"/>
              <a:t>Waktu: 2 jam</a:t>
            </a:r>
          </a:p>
          <a:p>
            <a:pPr marL="0" indent="0" algn="r">
              <a:spcAft>
                <a:spcPts val="600"/>
              </a:spcAft>
              <a:buNone/>
            </a:pPr>
            <a:r>
              <a:rPr lang="en-GB"/>
              <a:t>Materi : kertas, pen , laptop, internet</a:t>
            </a:r>
          </a:p>
        </p:txBody>
      </p:sp>
    </p:spTree>
    <p:extLst>
      <p:ext uri="{BB962C8B-B14F-4D97-AF65-F5344CB8AC3E}">
        <p14:creationId xmlns:p14="http://schemas.microsoft.com/office/powerpoint/2010/main" val="33285837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F1360-CFA3-4062-AA32-F6AA5F5E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437791"/>
            <a:ext cx="2947482" cy="1889329"/>
          </a:xfrm>
        </p:spPr>
        <p:txBody>
          <a:bodyPr>
            <a:normAutofit fontScale="90000"/>
          </a:bodyPr>
          <a:lstStyle/>
          <a:p>
            <a:pPr algn="r"/>
            <a:r>
              <a:rPr lang="en-GB" sz="3600" dirty="0"/>
              <a:t>(</a:t>
            </a:r>
            <a:r>
              <a:rPr lang="en-GB" i="1" dirty="0"/>
              <a:t>s</a:t>
            </a:r>
            <a:r>
              <a:rPr lang="en-GB" sz="3600" i="1" dirty="0"/>
              <a:t>ocial awareness</a:t>
            </a:r>
            <a:r>
              <a:rPr lang="en-GB" dirty="0"/>
              <a:t>)</a:t>
            </a:r>
            <a:br>
              <a:rPr lang="en-GB" dirty="0"/>
            </a:br>
            <a:r>
              <a:rPr lang="en-GB" dirty="0" err="1"/>
              <a:t>Aktivitas</a:t>
            </a:r>
            <a:r>
              <a:rPr lang="en-GB" dirty="0"/>
              <a:t> 19: </a:t>
            </a:r>
            <a:r>
              <a:rPr lang="en-GB" dirty="0" err="1"/>
              <a:t>Kriteria</a:t>
            </a:r>
            <a:r>
              <a:rPr lang="en-GB" dirty="0"/>
              <a:t> poster yang </a:t>
            </a:r>
            <a:r>
              <a:rPr lang="en-GB" dirty="0" err="1"/>
              <a:t>baik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1955A-884F-4595-965D-BE23F5E189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46275" y="752403"/>
            <a:ext cx="7315200" cy="3099161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en-GB" sz="1200" b="1" dirty="0" err="1"/>
              <a:t>Persiapan</a:t>
            </a:r>
            <a:r>
              <a:rPr lang="en-GB" sz="1200" b="1" dirty="0"/>
              <a:t>: </a:t>
            </a:r>
          </a:p>
          <a:p>
            <a:pPr marL="457200" indent="-457200" algn="just">
              <a:spcBef>
                <a:spcPts val="0"/>
              </a:spcBef>
              <a:buAutoNum type="arabicPeriod"/>
            </a:pPr>
            <a:r>
              <a:rPr lang="en-GB" sz="1200" dirty="0"/>
              <a:t>Masing-masing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mencari</a:t>
            </a:r>
            <a:r>
              <a:rPr lang="en-GB" sz="1200" dirty="0"/>
              <a:t> 1 poster yang </a:t>
            </a:r>
            <a:r>
              <a:rPr lang="en-GB" sz="1200" dirty="0" err="1"/>
              <a:t>menarik</a:t>
            </a:r>
            <a:r>
              <a:rPr lang="en-GB" sz="1200" dirty="0"/>
              <a:t> </a:t>
            </a:r>
            <a:r>
              <a:rPr lang="en-GB" sz="1200" dirty="0" err="1"/>
              <a:t>menurut</a:t>
            </a:r>
            <a:r>
              <a:rPr lang="en-GB" sz="1200" dirty="0"/>
              <a:t> </a:t>
            </a:r>
            <a:r>
              <a:rPr lang="en-GB" sz="1200" dirty="0" err="1"/>
              <a:t>mereka</a:t>
            </a:r>
            <a:r>
              <a:rPr lang="en-GB" sz="1200" dirty="0"/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GB" sz="1200" dirty="0"/>
          </a:p>
          <a:p>
            <a:pPr marL="0" indent="0" algn="just">
              <a:spcBef>
                <a:spcPts val="0"/>
              </a:spcBef>
              <a:buNone/>
            </a:pPr>
            <a:r>
              <a:rPr lang="en-GB" sz="1200" b="1" dirty="0" err="1"/>
              <a:t>Pelaksanaan</a:t>
            </a:r>
            <a:r>
              <a:rPr lang="en-GB" sz="1200" b="1" dirty="0"/>
              <a:t>:</a:t>
            </a:r>
          </a:p>
          <a:p>
            <a:pPr marL="457200" indent="-457200" algn="just">
              <a:spcBef>
                <a:spcPts val="0"/>
              </a:spcBef>
              <a:buAutoNum type="arabicPeriod"/>
            </a:pP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dibagi</a:t>
            </a:r>
            <a:r>
              <a:rPr lang="en-GB" sz="1200" dirty="0"/>
              <a:t> </a:t>
            </a:r>
            <a:r>
              <a:rPr lang="en-GB" sz="1200" dirty="0" err="1"/>
              <a:t>berkelompok</a:t>
            </a:r>
            <a:r>
              <a:rPr lang="en-GB" sz="1200" dirty="0"/>
              <a:t> (4-5 orang) </a:t>
            </a:r>
            <a:r>
              <a:rPr lang="en-GB" sz="1200" dirty="0" err="1"/>
              <a:t>untuk</a:t>
            </a:r>
            <a:r>
              <a:rPr lang="en-GB" sz="1200" dirty="0"/>
              <a:t> </a:t>
            </a:r>
            <a:r>
              <a:rPr lang="en-GB" sz="1200" dirty="0" err="1"/>
              <a:t>melakukan</a:t>
            </a:r>
            <a:r>
              <a:rPr lang="en-GB" sz="1200" dirty="0"/>
              <a:t> </a:t>
            </a:r>
            <a:r>
              <a:rPr lang="en-GB" sz="1200" dirty="0" err="1"/>
              <a:t>diskusi</a:t>
            </a:r>
            <a:r>
              <a:rPr lang="en-GB" sz="1200" dirty="0"/>
              <a:t> </a:t>
            </a:r>
            <a:r>
              <a:rPr lang="en-GB" sz="1200" dirty="0" err="1"/>
              <a:t>tentang</a:t>
            </a:r>
            <a:r>
              <a:rPr lang="en-GB" sz="1200" dirty="0"/>
              <a:t> poster yang </a:t>
            </a:r>
            <a:r>
              <a:rPr lang="en-GB" sz="1200" dirty="0" err="1"/>
              <a:t>mereka</a:t>
            </a:r>
            <a:r>
              <a:rPr lang="en-GB" sz="1200" dirty="0"/>
              <a:t> </a:t>
            </a:r>
            <a:r>
              <a:rPr lang="en-GB" sz="1200" dirty="0" err="1"/>
              <a:t>pilih</a:t>
            </a:r>
            <a:r>
              <a:rPr lang="en-GB" sz="1200" dirty="0"/>
              <a:t>. </a:t>
            </a:r>
            <a:r>
              <a:rPr lang="en-GB" sz="1200" dirty="0" err="1"/>
              <a:t>Pertanyaan</a:t>
            </a:r>
            <a:r>
              <a:rPr lang="en-GB" sz="1200" dirty="0"/>
              <a:t> </a:t>
            </a:r>
            <a:r>
              <a:rPr lang="en-GB" sz="1200" dirty="0" err="1"/>
              <a:t>pemandu</a:t>
            </a:r>
            <a:r>
              <a:rPr lang="en-GB" sz="1200" dirty="0"/>
              <a:t>:</a:t>
            </a:r>
          </a:p>
          <a:p>
            <a:pPr marL="960120" lvl="1" indent="-457200" algn="just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Apakah</a:t>
            </a:r>
            <a:r>
              <a:rPr lang="en-GB" sz="1200" dirty="0"/>
              <a:t> poster </a:t>
            </a:r>
            <a:r>
              <a:rPr lang="en-GB" sz="1200" dirty="0" err="1"/>
              <a:t>ini</a:t>
            </a:r>
            <a:r>
              <a:rPr lang="en-GB" sz="1200" dirty="0"/>
              <a:t> </a:t>
            </a:r>
            <a:r>
              <a:rPr lang="en-GB" sz="1200" dirty="0" err="1"/>
              <a:t>menarik</a:t>
            </a:r>
            <a:r>
              <a:rPr lang="en-GB" sz="1200" dirty="0"/>
              <a:t>? </a:t>
            </a:r>
            <a:r>
              <a:rPr lang="en-GB" sz="1200" dirty="0" err="1"/>
              <a:t>Alasannya</a:t>
            </a:r>
            <a:r>
              <a:rPr lang="en-GB" sz="1200" dirty="0"/>
              <a:t>?</a:t>
            </a:r>
          </a:p>
          <a:p>
            <a:pPr marL="960120" lvl="1" indent="-457200" algn="just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Apakah</a:t>
            </a:r>
            <a:r>
              <a:rPr lang="en-GB" sz="1200" dirty="0"/>
              <a:t> poster </a:t>
            </a:r>
            <a:r>
              <a:rPr lang="en-GB" sz="1200" dirty="0" err="1"/>
              <a:t>ini</a:t>
            </a:r>
            <a:r>
              <a:rPr lang="en-GB" sz="1200" dirty="0"/>
              <a:t> </a:t>
            </a:r>
            <a:r>
              <a:rPr lang="en-GB" sz="1200" dirty="0" err="1"/>
              <a:t>memberikan</a:t>
            </a:r>
            <a:r>
              <a:rPr lang="en-GB" sz="1200" dirty="0"/>
              <a:t> </a:t>
            </a:r>
            <a:r>
              <a:rPr lang="en-GB" sz="1200" dirty="0" err="1"/>
              <a:t>informasi</a:t>
            </a:r>
            <a:r>
              <a:rPr lang="en-GB" sz="1200" dirty="0"/>
              <a:t> yang </a:t>
            </a:r>
            <a:r>
              <a:rPr lang="en-GB" sz="1200" dirty="0" err="1"/>
              <a:t>menarik</a:t>
            </a:r>
            <a:r>
              <a:rPr lang="en-GB" sz="1200" dirty="0"/>
              <a:t> </a:t>
            </a:r>
            <a:r>
              <a:rPr lang="en-GB" sz="1200" dirty="0" err="1"/>
              <a:t>secara</a:t>
            </a:r>
            <a:r>
              <a:rPr lang="en-GB" sz="1200" dirty="0"/>
              <a:t> </a:t>
            </a:r>
            <a:r>
              <a:rPr lang="en-GB" sz="1200" dirty="0" err="1"/>
              <a:t>ringkas</a:t>
            </a:r>
            <a:r>
              <a:rPr lang="en-GB" sz="1200" dirty="0"/>
              <a:t>, </a:t>
            </a:r>
            <a:r>
              <a:rPr lang="en-GB" sz="1200" dirty="0" err="1"/>
              <a:t>jelas</a:t>
            </a:r>
            <a:r>
              <a:rPr lang="en-GB" sz="1200" dirty="0"/>
              <a:t> dan </a:t>
            </a:r>
            <a:r>
              <a:rPr lang="en-GB" sz="1200" dirty="0" err="1"/>
              <a:t>padat</a:t>
            </a:r>
            <a:r>
              <a:rPr lang="en-GB" sz="1200" dirty="0"/>
              <a:t>?</a:t>
            </a:r>
          </a:p>
          <a:p>
            <a:pPr marL="960120" lvl="1" indent="-45720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GB" sz="1200" dirty="0" err="1"/>
              <a:t>Apakah</a:t>
            </a:r>
            <a:r>
              <a:rPr lang="en-GB" sz="1200" dirty="0"/>
              <a:t> poster </a:t>
            </a:r>
            <a:r>
              <a:rPr lang="en-GB" sz="1200" dirty="0" err="1"/>
              <a:t>ini</a:t>
            </a:r>
            <a:r>
              <a:rPr lang="en-GB" sz="1200" dirty="0"/>
              <a:t> </a:t>
            </a:r>
            <a:r>
              <a:rPr lang="en-GB" sz="1200" dirty="0" err="1"/>
              <a:t>sudah</a:t>
            </a:r>
            <a:r>
              <a:rPr lang="en-GB" sz="1200" dirty="0"/>
              <a:t> </a:t>
            </a:r>
            <a:r>
              <a:rPr lang="en-GB" sz="1200" dirty="0" err="1"/>
              <a:t>memenuhi</a:t>
            </a:r>
            <a:r>
              <a:rPr lang="en-GB" sz="1200" dirty="0"/>
              <a:t> </a:t>
            </a:r>
            <a:r>
              <a:rPr lang="en-GB" sz="1200" dirty="0" err="1"/>
              <a:t>kriteria</a:t>
            </a:r>
            <a:r>
              <a:rPr lang="en-GB" sz="1200" dirty="0"/>
              <a:t> poster yang </a:t>
            </a:r>
            <a:r>
              <a:rPr lang="en-GB" sz="1200" dirty="0" err="1"/>
              <a:t>baik</a:t>
            </a:r>
            <a:r>
              <a:rPr lang="en-GB" sz="1200" dirty="0"/>
              <a:t>?</a:t>
            </a:r>
          </a:p>
          <a:p>
            <a:pPr marL="457200" indent="-457200" algn="just">
              <a:spcBef>
                <a:spcPts val="0"/>
              </a:spcBef>
              <a:buFont typeface="Wingdings 2" pitchFamily="18" charset="2"/>
              <a:buAutoNum type="arabicPeriod"/>
            </a:pPr>
            <a:r>
              <a:rPr lang="en-GB" sz="1200" dirty="0"/>
              <a:t>Setelah </a:t>
            </a:r>
            <a:r>
              <a:rPr lang="en-GB" sz="1200" dirty="0" err="1"/>
              <a:t>melakukan</a:t>
            </a:r>
            <a:r>
              <a:rPr lang="en-GB" sz="1200" dirty="0"/>
              <a:t> </a:t>
            </a:r>
            <a:r>
              <a:rPr lang="en-GB" sz="1200" dirty="0" err="1"/>
              <a:t>diskusi</a:t>
            </a:r>
            <a:r>
              <a:rPr lang="en-GB" sz="1200" dirty="0"/>
              <a:t>, </a:t>
            </a:r>
            <a:r>
              <a:rPr lang="en-GB" sz="1200" dirty="0" err="1"/>
              <a:t>peserta</a:t>
            </a:r>
            <a:r>
              <a:rPr lang="en-GB" sz="1200" dirty="0"/>
              <a:t> </a:t>
            </a:r>
            <a:r>
              <a:rPr lang="en-GB" sz="1200" dirty="0" err="1"/>
              <a:t>didik</a:t>
            </a:r>
            <a:r>
              <a:rPr lang="en-GB" sz="1200" dirty="0"/>
              <a:t> </a:t>
            </a:r>
            <a:r>
              <a:rPr lang="en-GB" sz="1200" dirty="0" err="1"/>
              <a:t>menjelaskan</a:t>
            </a:r>
            <a:r>
              <a:rPr lang="en-GB" sz="1200" dirty="0"/>
              <a:t> </a:t>
            </a:r>
            <a:r>
              <a:rPr lang="en-GB" sz="1200" dirty="0" err="1"/>
              <a:t>alasan</a:t>
            </a:r>
            <a:r>
              <a:rPr lang="en-GB" sz="1200" dirty="0"/>
              <a:t> </a:t>
            </a:r>
            <a:r>
              <a:rPr lang="en-GB" sz="1200" dirty="0" err="1"/>
              <a:t>kenapa</a:t>
            </a:r>
            <a:r>
              <a:rPr lang="en-GB" sz="1200" dirty="0"/>
              <a:t> poster </a:t>
            </a:r>
            <a:r>
              <a:rPr lang="en-GB" sz="1200" dirty="0" err="1"/>
              <a:t>ini</a:t>
            </a:r>
            <a:r>
              <a:rPr lang="en-GB" sz="1200" dirty="0"/>
              <a:t> </a:t>
            </a:r>
            <a:r>
              <a:rPr lang="en-GB" sz="1200" dirty="0" err="1"/>
              <a:t>menarik</a:t>
            </a:r>
            <a:r>
              <a:rPr lang="en-GB" sz="1200" dirty="0"/>
              <a:t> dan </a:t>
            </a:r>
            <a:r>
              <a:rPr lang="en-GB" sz="1200" dirty="0" err="1"/>
              <a:t>baik</a:t>
            </a:r>
            <a:r>
              <a:rPr lang="en-GB" sz="1200" dirty="0"/>
              <a:t>.</a:t>
            </a:r>
          </a:p>
          <a:p>
            <a:pPr marL="457200" indent="-457200" algn="just">
              <a:spcBef>
                <a:spcPts val="0"/>
              </a:spcBef>
              <a:buFont typeface="Wingdings 2" pitchFamily="18" charset="2"/>
              <a:buAutoNum type="arabicPeriod"/>
            </a:pPr>
            <a:r>
              <a:rPr lang="en-GB" sz="1200" dirty="0"/>
              <a:t>Pada </a:t>
            </a:r>
            <a:r>
              <a:rPr lang="en-GB" sz="1200" dirty="0" err="1"/>
              <a:t>akhir</a:t>
            </a:r>
            <a:r>
              <a:rPr lang="en-GB" sz="1200" dirty="0"/>
              <a:t> </a:t>
            </a:r>
            <a:r>
              <a:rPr lang="en-GB" sz="1200" dirty="0" err="1"/>
              <a:t>kegiatan</a:t>
            </a:r>
            <a:r>
              <a:rPr lang="en-GB" sz="1200" dirty="0"/>
              <a:t>, guru </a:t>
            </a:r>
            <a:r>
              <a:rPr lang="en-GB" sz="1200" dirty="0" err="1"/>
              <a:t>dapat</a:t>
            </a:r>
            <a:r>
              <a:rPr lang="en-GB" sz="1200" dirty="0"/>
              <a:t> </a:t>
            </a:r>
            <a:r>
              <a:rPr lang="en-GB" sz="1200" dirty="0" err="1"/>
              <a:t>menjelaskan</a:t>
            </a:r>
            <a:r>
              <a:rPr lang="en-GB" sz="1200" dirty="0"/>
              <a:t> </a:t>
            </a:r>
            <a:r>
              <a:rPr lang="en-GB" sz="1200" dirty="0" err="1"/>
              <a:t>kriteria</a:t>
            </a:r>
            <a:r>
              <a:rPr lang="en-GB" sz="1200" dirty="0"/>
              <a:t> poster yang </a:t>
            </a:r>
            <a:r>
              <a:rPr lang="en-GB" sz="1200" dirty="0" err="1"/>
              <a:t>baik</a:t>
            </a:r>
            <a:r>
              <a:rPr lang="en-GB" sz="1200" dirty="0"/>
              <a:t> 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GB" sz="1200" dirty="0"/>
          </a:p>
          <a:p>
            <a:pPr marL="0" indent="0" algn="just">
              <a:spcBef>
                <a:spcPts val="0"/>
              </a:spcBef>
              <a:buNone/>
            </a:pPr>
            <a:endParaRPr lang="en-GB" sz="1200" dirty="0"/>
          </a:p>
          <a:p>
            <a:pPr marL="457200" indent="-457200" algn="just">
              <a:spcBef>
                <a:spcPts val="0"/>
              </a:spcBef>
              <a:buAutoNum type="arabicPeriod"/>
            </a:pPr>
            <a:endParaRPr lang="en-GB" sz="1200" dirty="0"/>
          </a:p>
          <a:p>
            <a:pPr marL="457200" indent="-457200" algn="just">
              <a:spcBef>
                <a:spcPts val="0"/>
              </a:spcBef>
              <a:buAutoNum type="arabicPeriod"/>
            </a:pPr>
            <a:endParaRPr lang="en-GB" sz="1200" dirty="0"/>
          </a:p>
          <a:p>
            <a:pPr marL="0" indent="0" algn="just">
              <a:spcBef>
                <a:spcPts val="0"/>
              </a:spcBef>
              <a:buNone/>
            </a:pPr>
            <a:endParaRPr lang="en-GB" sz="1200" dirty="0"/>
          </a:p>
          <a:p>
            <a:pPr marL="0" indent="0" algn="just">
              <a:spcBef>
                <a:spcPts val="0"/>
              </a:spcBef>
              <a:buNone/>
            </a:pPr>
            <a:endParaRPr lang="en-GB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600CCB-D7AE-4C43-9429-AB223CD5C50C}"/>
              </a:ext>
            </a:extLst>
          </p:cNvPr>
          <p:cNvSpPr txBox="1"/>
          <p:nvPr/>
        </p:nvSpPr>
        <p:spPr>
          <a:xfrm>
            <a:off x="145870" y="4658974"/>
            <a:ext cx="305453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>
              <a:buNone/>
            </a:pPr>
            <a:r>
              <a:rPr lang="en-GB" dirty="0"/>
              <a:t>Peran guru: </a:t>
            </a:r>
            <a:r>
              <a:rPr lang="en-GB" dirty="0" err="1"/>
              <a:t>fasilitator</a:t>
            </a:r>
            <a:endParaRPr lang="en-GB" dirty="0"/>
          </a:p>
          <a:p>
            <a:pPr marL="0" indent="0" algn="r">
              <a:buNone/>
            </a:pPr>
            <a:r>
              <a:rPr lang="en-GB" dirty="0"/>
              <a:t>Waktu: 2 jam</a:t>
            </a:r>
          </a:p>
          <a:p>
            <a:pPr marL="0" indent="0" algn="r">
              <a:buNone/>
            </a:pPr>
            <a:r>
              <a:rPr lang="en-GB" dirty="0" err="1"/>
              <a:t>Materi</a:t>
            </a:r>
            <a:r>
              <a:rPr lang="en-GB" dirty="0"/>
              <a:t> : </a:t>
            </a:r>
            <a:r>
              <a:rPr lang="en-GB" dirty="0" err="1"/>
              <a:t>kertas</a:t>
            </a:r>
            <a:r>
              <a:rPr lang="en-GB" dirty="0"/>
              <a:t>, pen , laptop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7193CC-7C31-4C20-81BC-58D7B7A6A5C3}"/>
              </a:ext>
            </a:extLst>
          </p:cNvPr>
          <p:cNvSpPr txBox="1"/>
          <p:nvPr/>
        </p:nvSpPr>
        <p:spPr>
          <a:xfrm>
            <a:off x="8589818" y="3851564"/>
            <a:ext cx="2944311" cy="138499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GB" sz="1400" b="1" dirty="0"/>
              <a:t>Tips </a:t>
            </a:r>
            <a:r>
              <a:rPr lang="en-GB" sz="1400" b="1" dirty="0" err="1"/>
              <a:t>untuk</a:t>
            </a:r>
            <a:r>
              <a:rPr lang="en-GB" sz="1400" b="1" dirty="0"/>
              <a:t> guru: </a:t>
            </a:r>
          </a:p>
          <a:p>
            <a:pPr marL="228600" indent="-2286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1400" dirty="0"/>
              <a:t>Jika </a:t>
            </a:r>
            <a:r>
              <a:rPr lang="en-GB" sz="1400" dirty="0" err="1"/>
              <a:t>sekolah</a:t>
            </a:r>
            <a:r>
              <a:rPr lang="en-GB" sz="1400" dirty="0"/>
              <a:t> </a:t>
            </a:r>
            <a:r>
              <a:rPr lang="en-GB" sz="1400" dirty="0" err="1"/>
              <a:t>memiliki</a:t>
            </a:r>
            <a:r>
              <a:rPr lang="en-GB" sz="1400" dirty="0"/>
              <a:t> </a:t>
            </a:r>
            <a:r>
              <a:rPr lang="en-GB" sz="1400" dirty="0" err="1"/>
              <a:t>teknologi</a:t>
            </a:r>
            <a:r>
              <a:rPr lang="en-GB" sz="1400" dirty="0"/>
              <a:t> yang </a:t>
            </a:r>
            <a:r>
              <a:rPr lang="en-GB" sz="1400" dirty="0" err="1"/>
              <a:t>bagus</a:t>
            </a:r>
            <a:r>
              <a:rPr lang="en-GB" sz="1400" dirty="0"/>
              <a:t> </a:t>
            </a:r>
            <a:r>
              <a:rPr lang="en-GB" sz="1400" dirty="0" err="1"/>
              <a:t>untuk</a:t>
            </a:r>
            <a:r>
              <a:rPr lang="en-GB" sz="1400" dirty="0"/>
              <a:t> </a:t>
            </a:r>
            <a:r>
              <a:rPr lang="en-GB" sz="1400" dirty="0" err="1"/>
              <a:t>membuat</a:t>
            </a:r>
            <a:r>
              <a:rPr lang="en-GB" sz="1400" dirty="0"/>
              <a:t> poster, </a:t>
            </a:r>
            <a:r>
              <a:rPr lang="en-GB" sz="1400" dirty="0" err="1"/>
              <a:t>maka</a:t>
            </a:r>
            <a:r>
              <a:rPr lang="en-GB" sz="1400" dirty="0"/>
              <a:t> </a:t>
            </a:r>
            <a:r>
              <a:rPr lang="en-GB" sz="1400" dirty="0" err="1"/>
              <a:t>dapat</a:t>
            </a:r>
            <a:r>
              <a:rPr lang="en-GB" sz="1400" dirty="0"/>
              <a:t> </a:t>
            </a:r>
            <a:r>
              <a:rPr lang="en-GB" sz="1400" dirty="0" err="1"/>
              <a:t>dilakukan</a:t>
            </a:r>
            <a:r>
              <a:rPr lang="en-GB" sz="1400" dirty="0"/>
              <a:t> </a:t>
            </a:r>
            <a:r>
              <a:rPr lang="en-GB" sz="1400" dirty="0" err="1"/>
              <a:t>pelatihan</a:t>
            </a:r>
            <a:r>
              <a:rPr lang="en-GB" sz="1400" dirty="0"/>
              <a:t> </a:t>
            </a:r>
            <a:r>
              <a:rPr lang="en-GB" sz="1400" dirty="0" err="1"/>
              <a:t>kepada</a:t>
            </a:r>
            <a:r>
              <a:rPr lang="en-GB" sz="1400" dirty="0"/>
              <a:t> </a:t>
            </a:r>
            <a:r>
              <a:rPr lang="en-GB" sz="1400" dirty="0" err="1"/>
              <a:t>peserta</a:t>
            </a:r>
            <a:r>
              <a:rPr lang="en-GB" sz="1400" dirty="0"/>
              <a:t> </a:t>
            </a:r>
            <a:r>
              <a:rPr lang="en-GB" sz="1400" dirty="0" err="1"/>
              <a:t>didik</a:t>
            </a:r>
            <a:r>
              <a:rPr lang="en-GB" sz="1400" dirty="0"/>
              <a:t> </a:t>
            </a:r>
            <a:r>
              <a:rPr lang="en-GB" sz="1400" dirty="0" err="1"/>
              <a:t>terlebih</a:t>
            </a:r>
            <a:r>
              <a:rPr lang="en-GB" sz="1400" dirty="0"/>
              <a:t> </a:t>
            </a:r>
            <a:r>
              <a:rPr lang="en-GB" sz="1400" dirty="0" err="1"/>
              <a:t>dahulu</a:t>
            </a:r>
            <a:r>
              <a:rPr lang="en-GB" sz="1400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07401E-0B9B-4D4D-919D-573CEE0538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875" b="96875" l="3175" r="95873">
                        <a14:foregroundMark x1="7619" y1="28750" x2="7619" y2="28750"/>
                        <a14:foregroundMark x1="11746" y1="23750" x2="11746" y2="23750"/>
                        <a14:foregroundMark x1="13651" y1="39375" x2="13651" y2="39375"/>
                        <a14:foregroundMark x1="3492" y1="38125" x2="3492" y2="38125"/>
                        <a14:foregroundMark x1="16825" y1="55000" x2="16825" y2="55000"/>
                        <a14:foregroundMark x1="14286" y1="66250" x2="14286" y2="66250"/>
                        <a14:foregroundMark x1="10159" y1="77500" x2="10159" y2="77500"/>
                        <a14:foregroundMark x1="7937" y1="72500" x2="7937" y2="72500"/>
                        <a14:foregroundMark x1="25397" y1="86250" x2="25397" y2="86250"/>
                        <a14:foregroundMark x1="26984" y1="77500" x2="26984" y2="77500"/>
                        <a14:foregroundMark x1="33016" y1="74375" x2="33016" y2="74375"/>
                        <a14:foregroundMark x1="40000" y1="76875" x2="40000" y2="76875"/>
                        <a14:foregroundMark x1="40317" y1="92500" x2="40317" y2="92500"/>
                        <a14:foregroundMark x1="29524" y1="83750" x2="29524" y2="83750"/>
                        <a14:foregroundMark x1="15873" y1="91875" x2="15873" y2="91875"/>
                        <a14:foregroundMark x1="19683" y1="85625" x2="19683" y2="85625"/>
                        <a14:foregroundMark x1="23175" y1="91250" x2="23175" y2="91250"/>
                        <a14:foregroundMark x1="19365" y1="93750" x2="35556" y2="96875"/>
                        <a14:foregroundMark x1="35556" y1="96875" x2="68254" y2="78750"/>
                        <a14:foregroundMark x1="68254" y1="78750" x2="70476" y2="85000"/>
                        <a14:foregroundMark x1="36190" y1="10000" x2="36190" y2="10000"/>
                        <a14:foregroundMark x1="29841" y1="22500" x2="29841" y2="22500"/>
                        <a14:foregroundMark x1="10794" y1="20000" x2="10794" y2="20000"/>
                        <a14:foregroundMark x1="13968" y1="70000" x2="13968" y2="70000"/>
                        <a14:foregroundMark x1="7302" y1="73750" x2="7302" y2="73750"/>
                        <a14:foregroundMark x1="9524" y1="83125" x2="9524" y2="83125"/>
                        <a14:foregroundMark x1="21270" y1="62500" x2="21270" y2="62500"/>
                        <a14:foregroundMark x1="18095" y1="91250" x2="18095" y2="91250"/>
                        <a14:foregroundMark x1="30159" y1="68750" x2="30159" y2="68750"/>
                        <a14:foregroundMark x1="28571" y1="75000" x2="28571" y2="75000"/>
                        <a14:foregroundMark x1="35873" y1="50000" x2="35873" y2="50000"/>
                        <a14:foregroundMark x1="29206" y1="55625" x2="29206" y2="55625"/>
                        <a14:foregroundMark x1="28571" y1="55625" x2="28571" y2="55625"/>
                        <a14:foregroundMark x1="33968" y1="50000" x2="33968" y2="50000"/>
                        <a14:foregroundMark x1="30476" y1="50000" x2="30476" y2="50000"/>
                        <a14:foregroundMark x1="28571" y1="43750" x2="28571" y2="43750"/>
                        <a14:foregroundMark x1="28254" y1="24375" x2="28254" y2="24375"/>
                        <a14:foregroundMark x1="30159" y1="17500" x2="30159" y2="17500"/>
                        <a14:foregroundMark x1="30159" y1="15000" x2="26667" y2="29375"/>
                        <a14:foregroundMark x1="32698" y1="10625" x2="44444" y2="16875"/>
                        <a14:foregroundMark x1="35556" y1="1875" x2="35556" y2="1875"/>
                        <a14:foregroundMark x1="17460" y1="33750" x2="17460" y2="33750"/>
                        <a14:foregroundMark x1="18095" y1="26250" x2="10476" y2="43750"/>
                        <a14:foregroundMark x1="5079" y1="78125" x2="11746" y2="64375"/>
                        <a14:foregroundMark x1="6032" y1="90000" x2="6032" y2="90000"/>
                        <a14:foregroundMark x1="14286" y1="95000" x2="20952" y2="95625"/>
                        <a14:foregroundMark x1="37460" y1="78125" x2="54286" y2="76250"/>
                        <a14:foregroundMark x1="54286" y1="76250" x2="54286" y2="76250"/>
                        <a14:foregroundMark x1="34603" y1="40000" x2="39048" y2="63750"/>
                        <a14:foregroundMark x1="38413" y1="70000" x2="55556" y2="68750"/>
                        <a14:foregroundMark x1="55556" y1="68750" x2="58413" y2="68750"/>
                        <a14:foregroundMark x1="51429" y1="95000" x2="86667" y2="91250"/>
                        <a14:foregroundMark x1="86667" y1="91250" x2="93968" y2="73125"/>
                        <a14:foregroundMark x1="85397" y1="97500" x2="95873" y2="71875"/>
                        <a14:foregroundMark x1="95873" y1="71875" x2="95873" y2="70625"/>
                        <a14:foregroundMark x1="75556" y1="23125" x2="75556" y2="23125"/>
                        <a14:foregroundMark x1="79683" y1="23125" x2="79683" y2="23125"/>
                        <a14:foregroundMark x1="77143" y1="22500" x2="77143" y2="22500"/>
                        <a14:foregroundMark x1="49841" y1="95000" x2="49841" y2="95000"/>
                        <a14:foregroundMark x1="44444" y1="95000" x2="44444" y2="95000"/>
                        <a14:foregroundMark x1="29841" y1="49375" x2="29841" y2="49375"/>
                        <a14:foregroundMark x1="33016" y1="59375" x2="30159" y2="51875"/>
                        <a14:foregroundMark x1="26667" y1="53125" x2="26667" y2="53125"/>
                        <a14:foregroundMark x1="27302" y1="48750" x2="27302" y2="48750"/>
                        <a14:foregroundMark x1="5714" y1="31875" x2="18095" y2="23125"/>
                        <a14:foregroundMark x1="7937" y1="85625" x2="7937" y2="77500"/>
                        <a14:foregroundMark x1="56825" y1="43750" x2="69841" y2="518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63084" y="3327120"/>
            <a:ext cx="4430254" cy="225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24584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F1360-CFA3-4062-AA32-F6AA5F5E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4065" y="1142047"/>
            <a:ext cx="3454399" cy="2385716"/>
          </a:xfrm>
        </p:spPr>
        <p:txBody>
          <a:bodyPr>
            <a:noAutofit/>
          </a:bodyPr>
          <a:lstStyle/>
          <a:p>
            <a:pPr algn="r"/>
            <a:r>
              <a:rPr lang="en-GB" sz="3200" dirty="0"/>
              <a:t>(</a:t>
            </a:r>
            <a:r>
              <a:rPr lang="en-GB" sz="3200" i="1" dirty="0"/>
              <a:t>social awareness</a:t>
            </a:r>
            <a:r>
              <a:rPr lang="en-GB" sz="3200" dirty="0"/>
              <a:t>)</a:t>
            </a:r>
            <a:br>
              <a:rPr lang="en-GB" sz="3200" dirty="0"/>
            </a:br>
            <a:r>
              <a:rPr lang="en-GB" sz="3200" dirty="0" err="1"/>
              <a:t>Aktivitas</a:t>
            </a:r>
            <a:r>
              <a:rPr lang="en-GB" sz="3200" dirty="0"/>
              <a:t> 20 :</a:t>
            </a:r>
            <a:br>
              <a:rPr lang="en-GB" sz="3200" dirty="0"/>
            </a:br>
            <a:r>
              <a:rPr lang="en-GB" sz="3200" dirty="0" err="1"/>
              <a:t>Membuat</a:t>
            </a:r>
            <a:r>
              <a:rPr lang="en-GB" sz="3200" dirty="0"/>
              <a:t> &amp; </a:t>
            </a:r>
            <a:r>
              <a:rPr lang="en-GB" sz="3200" dirty="0" err="1"/>
              <a:t>mempresentasikan</a:t>
            </a:r>
            <a:r>
              <a:rPr lang="en-GB" sz="3200" dirty="0"/>
              <a:t> poster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1955A-884F-4595-965D-BE23F5E189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15191" y="555180"/>
            <a:ext cx="4075197" cy="380770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600" b="1" dirty="0" err="1"/>
              <a:t>Pelaksanaan</a:t>
            </a:r>
            <a:r>
              <a:rPr lang="en-GB" sz="1600" b="1" dirty="0"/>
              <a:t>:</a:t>
            </a:r>
          </a:p>
          <a:p>
            <a:pPr marL="457200" indent="-457200" algn="just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600" dirty="0"/>
              <a:t>Guru </a:t>
            </a:r>
            <a:r>
              <a:rPr lang="en-GB" sz="1600" dirty="0" err="1"/>
              <a:t>membagi</a:t>
            </a:r>
            <a:r>
              <a:rPr lang="en-GB" sz="1600" dirty="0"/>
              <a:t> </a:t>
            </a:r>
            <a:r>
              <a:rPr lang="en-GB" sz="1600" dirty="0" err="1"/>
              <a:t>kelompok</a:t>
            </a:r>
            <a:r>
              <a:rPr lang="en-GB" sz="1600" dirty="0"/>
              <a:t> ( 2 </a:t>
            </a:r>
            <a:r>
              <a:rPr lang="en-GB" sz="1600" dirty="0" err="1"/>
              <a:t>peserta</a:t>
            </a:r>
            <a:r>
              <a:rPr lang="en-GB" sz="1600" dirty="0"/>
              <a:t> </a:t>
            </a:r>
            <a:r>
              <a:rPr lang="en-GB" sz="1600" dirty="0" err="1"/>
              <a:t>didik</a:t>
            </a:r>
            <a:r>
              <a:rPr lang="en-GB" sz="1600" dirty="0"/>
              <a:t> per </a:t>
            </a:r>
            <a:r>
              <a:rPr lang="en-GB" sz="1600" dirty="0" err="1"/>
              <a:t>kelompok</a:t>
            </a:r>
            <a:r>
              <a:rPr lang="en-GB" sz="1600" dirty="0"/>
              <a:t>) </a:t>
            </a:r>
            <a:r>
              <a:rPr lang="en-GB" sz="1600" dirty="0" err="1"/>
              <a:t>untuk</a:t>
            </a:r>
            <a:r>
              <a:rPr lang="en-GB" sz="1600" dirty="0"/>
              <a:t> </a:t>
            </a:r>
            <a:r>
              <a:rPr lang="en-GB" sz="1600" dirty="0" err="1"/>
              <a:t>membuat</a:t>
            </a:r>
            <a:r>
              <a:rPr lang="en-GB" sz="1600" dirty="0"/>
              <a:t> poster.</a:t>
            </a:r>
          </a:p>
          <a:p>
            <a:pPr marL="457200" indent="-457200" algn="just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600" dirty="0" err="1"/>
              <a:t>peserta</a:t>
            </a:r>
            <a:r>
              <a:rPr lang="en-GB" sz="1600" dirty="0"/>
              <a:t> </a:t>
            </a:r>
            <a:r>
              <a:rPr lang="en-GB" sz="1600" dirty="0" err="1"/>
              <a:t>didik</a:t>
            </a:r>
            <a:r>
              <a:rPr lang="en-GB" sz="1600" dirty="0"/>
              <a:t> </a:t>
            </a:r>
            <a:r>
              <a:rPr lang="en-GB" sz="1600" dirty="0" err="1"/>
              <a:t>menentukkan</a:t>
            </a:r>
            <a:r>
              <a:rPr lang="en-GB" sz="1600" dirty="0"/>
              <a:t> </a:t>
            </a:r>
            <a:r>
              <a:rPr lang="en-GB" sz="1600" dirty="0" err="1"/>
              <a:t>tema</a:t>
            </a:r>
            <a:r>
              <a:rPr lang="en-GB" sz="1600" dirty="0"/>
              <a:t> yang </a:t>
            </a:r>
            <a:r>
              <a:rPr lang="en-GB" sz="1600" dirty="0" err="1"/>
              <a:t>hendak</a:t>
            </a:r>
            <a:r>
              <a:rPr lang="en-GB" sz="1600" dirty="0"/>
              <a:t> </a:t>
            </a:r>
            <a:r>
              <a:rPr lang="en-GB" sz="1600" dirty="0" err="1"/>
              <a:t>dibuat</a:t>
            </a:r>
            <a:r>
              <a:rPr lang="en-GB" sz="1600" dirty="0"/>
              <a:t> </a:t>
            </a:r>
            <a:r>
              <a:rPr lang="en-GB" sz="1600" dirty="0" err="1"/>
              <a:t>dalam</a:t>
            </a:r>
            <a:r>
              <a:rPr lang="en-GB" sz="1600" dirty="0"/>
              <a:t> poster</a:t>
            </a:r>
          </a:p>
          <a:p>
            <a:pPr marL="457200" indent="-457200" algn="just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600" dirty="0" err="1"/>
              <a:t>peserta</a:t>
            </a:r>
            <a:r>
              <a:rPr lang="en-GB" sz="1600" dirty="0"/>
              <a:t> </a:t>
            </a:r>
            <a:r>
              <a:rPr lang="en-GB" sz="1600" dirty="0" err="1"/>
              <a:t>didik</a:t>
            </a:r>
            <a:r>
              <a:rPr lang="en-GB" sz="1600" dirty="0"/>
              <a:t> </a:t>
            </a:r>
            <a:r>
              <a:rPr lang="en-GB" sz="1600" dirty="0" err="1"/>
              <a:t>mencari</a:t>
            </a:r>
            <a:r>
              <a:rPr lang="en-GB" sz="1600" dirty="0"/>
              <a:t> </a:t>
            </a:r>
            <a:r>
              <a:rPr lang="en-GB" sz="1600" dirty="0" err="1"/>
              <a:t>bahan-bahan</a:t>
            </a:r>
            <a:r>
              <a:rPr lang="en-GB" sz="1600" dirty="0"/>
              <a:t> yang </a:t>
            </a:r>
            <a:r>
              <a:rPr lang="en-GB" sz="1600" dirty="0" err="1"/>
              <a:t>diperlukan</a:t>
            </a:r>
            <a:r>
              <a:rPr lang="en-GB" sz="1600" dirty="0"/>
              <a:t> </a:t>
            </a:r>
            <a:r>
              <a:rPr lang="en-GB" sz="1600" dirty="0" err="1"/>
              <a:t>dalam</a:t>
            </a:r>
            <a:r>
              <a:rPr lang="en-GB" sz="1600" dirty="0"/>
              <a:t> </a:t>
            </a:r>
            <a:r>
              <a:rPr lang="en-GB" sz="1600" dirty="0" err="1"/>
              <a:t>pembuatan</a:t>
            </a:r>
            <a:r>
              <a:rPr lang="en-GB" sz="1600" dirty="0"/>
              <a:t> poster</a:t>
            </a:r>
          </a:p>
          <a:p>
            <a:pPr marL="457200" indent="-457200" algn="just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600" dirty="0" err="1"/>
              <a:t>peserta</a:t>
            </a:r>
            <a:r>
              <a:rPr lang="en-GB" sz="1600" dirty="0"/>
              <a:t> </a:t>
            </a:r>
            <a:r>
              <a:rPr lang="en-GB" sz="1600" dirty="0" err="1"/>
              <a:t>didik</a:t>
            </a:r>
            <a:r>
              <a:rPr lang="en-GB" sz="1600" dirty="0"/>
              <a:t> </a:t>
            </a:r>
            <a:r>
              <a:rPr lang="en-GB" sz="1600" dirty="0" err="1"/>
              <a:t>membuat</a:t>
            </a:r>
            <a:r>
              <a:rPr lang="en-GB" sz="1600" dirty="0"/>
              <a:t> poster </a:t>
            </a:r>
            <a:r>
              <a:rPr lang="en-GB" sz="1600" dirty="0" err="1"/>
              <a:t>sesuai</a:t>
            </a:r>
            <a:r>
              <a:rPr lang="en-GB" sz="1600" dirty="0"/>
              <a:t> </a:t>
            </a:r>
            <a:r>
              <a:rPr lang="en-GB" sz="1600" dirty="0" err="1"/>
              <a:t>dengan</a:t>
            </a:r>
            <a:r>
              <a:rPr lang="en-GB" sz="1600" dirty="0"/>
              <a:t> </a:t>
            </a:r>
            <a:r>
              <a:rPr lang="en-GB" sz="1600" dirty="0" err="1"/>
              <a:t>kriteria</a:t>
            </a:r>
            <a:r>
              <a:rPr lang="en-GB" sz="1600" dirty="0"/>
              <a:t> </a:t>
            </a:r>
            <a:r>
              <a:rPr lang="en-GB" sz="1600" dirty="0" err="1"/>
              <a:t>penilaian</a:t>
            </a:r>
            <a:r>
              <a:rPr lang="en-GB" sz="1600" dirty="0"/>
              <a:t> poster.</a:t>
            </a:r>
          </a:p>
          <a:p>
            <a:pPr marL="457200" indent="-457200" algn="just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1600" dirty="0" err="1"/>
              <a:t>peserta</a:t>
            </a:r>
            <a:r>
              <a:rPr lang="en-GB" sz="1600" dirty="0"/>
              <a:t> </a:t>
            </a:r>
            <a:r>
              <a:rPr lang="en-GB" sz="1600" dirty="0" err="1"/>
              <a:t>didik</a:t>
            </a:r>
            <a:r>
              <a:rPr lang="en-GB" sz="1600" dirty="0"/>
              <a:t> </a:t>
            </a:r>
            <a:r>
              <a:rPr lang="en-GB" sz="1600" dirty="0" err="1"/>
              <a:t>mempresentasikan</a:t>
            </a:r>
            <a:r>
              <a:rPr lang="en-GB" sz="1600" dirty="0"/>
              <a:t> </a:t>
            </a:r>
            <a:r>
              <a:rPr lang="en-GB" sz="1600" dirty="0" err="1"/>
              <a:t>hasil</a:t>
            </a:r>
            <a:r>
              <a:rPr lang="en-GB" sz="1600" dirty="0"/>
              <a:t> poster.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GB" sz="1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CC62FF-B7F0-47D2-8301-11F14ED6094F}"/>
              </a:ext>
            </a:extLst>
          </p:cNvPr>
          <p:cNvSpPr txBox="1"/>
          <p:nvPr/>
        </p:nvSpPr>
        <p:spPr>
          <a:xfrm>
            <a:off x="145870" y="4362883"/>
            <a:ext cx="305453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>
              <a:buNone/>
            </a:pPr>
            <a:r>
              <a:rPr lang="en-GB"/>
              <a:t>Peran guru: fasilitator</a:t>
            </a:r>
          </a:p>
          <a:p>
            <a:pPr marL="0" indent="0" algn="r">
              <a:buNone/>
            </a:pPr>
            <a:r>
              <a:rPr lang="en-GB"/>
              <a:t>Waktu: 4 jam</a:t>
            </a:r>
          </a:p>
          <a:p>
            <a:pPr marL="0" indent="0" algn="r">
              <a:buNone/>
            </a:pPr>
            <a:r>
              <a:rPr lang="en-GB"/>
              <a:t>Materi : kertas, pen ,krayon, laptop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67F203-A73B-4B1D-B0B4-3C5F2AB133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36" b="91803" l="9818" r="89818">
                        <a14:foregroundMark x1="17091" y1="85792" x2="17091" y2="85792"/>
                        <a14:foregroundMark x1="26909" y1="75956" x2="26909" y2="75956"/>
                        <a14:foregroundMark x1="27636" y1="77049" x2="27636" y2="77049"/>
                        <a14:foregroundMark x1="40727" y1="68306" x2="40727" y2="68306"/>
                        <a14:foregroundMark x1="45455" y1="60109" x2="45455" y2="60109"/>
                        <a14:foregroundMark x1="40364" y1="57923" x2="40364" y2="57923"/>
                        <a14:foregroundMark x1="37091" y1="57923" x2="37091" y2="57923"/>
                        <a14:foregroundMark x1="32364" y1="62295" x2="50545" y2="73770"/>
                        <a14:foregroundMark x1="50545" y1="73770" x2="42182" y2="55738"/>
                        <a14:foregroundMark x1="52364" y1="71585" x2="46545" y2="91803"/>
                        <a14:foregroundMark x1="25818" y1="25683" x2="25818" y2="25683"/>
                        <a14:foregroundMark x1="29818" y1="24590" x2="29818" y2="24590"/>
                        <a14:foregroundMark x1="29818" y1="24590" x2="27273" y2="29508"/>
                        <a14:foregroundMark x1="56727" y1="16393" x2="62182" y2="13115"/>
                        <a14:foregroundMark x1="73455" y1="12568" x2="78545" y2="9290"/>
                        <a14:foregroundMark x1="78545" y1="19126" x2="78545" y2="19126"/>
                        <a14:foregroundMark x1="72727" y1="31694" x2="72727" y2="31694"/>
                        <a14:foregroundMark x1="52727" y1="40437" x2="52727" y2="40437"/>
                        <a14:foregroundMark x1="70909" y1="76503" x2="70909" y2="76503"/>
                        <a14:foregroundMark x1="18909" y1="83607" x2="18909" y2="83607"/>
                        <a14:foregroundMark x1="21455" y1="85792" x2="21455" y2="8579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27298" y="3771647"/>
            <a:ext cx="3848693" cy="25611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F4D319-DB0C-4A2F-A067-6CE2905153D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6866"/>
          <a:stretch/>
        </p:blipFill>
        <p:spPr>
          <a:xfrm>
            <a:off x="8951645" y="525223"/>
            <a:ext cx="2443788" cy="298433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60A6488-C01B-4F53-B106-763008C16DB7}"/>
              </a:ext>
            </a:extLst>
          </p:cNvPr>
          <p:cNvSpPr txBox="1"/>
          <p:nvPr/>
        </p:nvSpPr>
        <p:spPr>
          <a:xfrm>
            <a:off x="3879273" y="4082716"/>
            <a:ext cx="3148025" cy="24622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/>
              <a:t>Tips </a:t>
            </a:r>
            <a:r>
              <a:rPr lang="en-GB" sz="1400" b="1" dirty="0" err="1"/>
              <a:t>untuk</a:t>
            </a:r>
            <a:r>
              <a:rPr lang="en-GB" sz="1400" b="1" dirty="0"/>
              <a:t> guru: </a:t>
            </a:r>
          </a:p>
          <a:p>
            <a:pPr marL="228600" indent="-2286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1400" dirty="0"/>
              <a:t>Jika </a:t>
            </a:r>
            <a:r>
              <a:rPr lang="en-GB" sz="1400" dirty="0" err="1"/>
              <a:t>memungkinkan</a:t>
            </a:r>
            <a:r>
              <a:rPr lang="en-GB" sz="1400" dirty="0"/>
              <a:t>, guru </a:t>
            </a:r>
            <a:r>
              <a:rPr lang="en-GB" sz="1400" dirty="0" err="1"/>
              <a:t>dapat</a:t>
            </a:r>
            <a:r>
              <a:rPr lang="en-GB" sz="1400" dirty="0"/>
              <a:t> </a:t>
            </a:r>
            <a:r>
              <a:rPr lang="en-GB" sz="1400" dirty="0" err="1"/>
              <a:t>mengatur</a:t>
            </a:r>
            <a:r>
              <a:rPr lang="en-GB" sz="1400" dirty="0"/>
              <a:t> </a:t>
            </a:r>
            <a:r>
              <a:rPr lang="en-GB" sz="1400" dirty="0" err="1"/>
              <a:t>jadwal</a:t>
            </a:r>
            <a:r>
              <a:rPr lang="en-GB" sz="1400" dirty="0"/>
              <a:t> dan </a:t>
            </a:r>
            <a:r>
              <a:rPr lang="en-GB" sz="1400" dirty="0" err="1"/>
              <a:t>membuat</a:t>
            </a:r>
            <a:r>
              <a:rPr lang="en-GB" sz="1400" dirty="0"/>
              <a:t> acara </a:t>
            </a:r>
            <a:r>
              <a:rPr lang="en-GB" sz="1400" dirty="0" err="1"/>
              <a:t>pameran</a:t>
            </a:r>
            <a:r>
              <a:rPr lang="en-GB" sz="1400" dirty="0"/>
              <a:t> poster </a:t>
            </a:r>
            <a:r>
              <a:rPr lang="en-GB" sz="1400" dirty="0" err="1"/>
              <a:t>hasil</a:t>
            </a:r>
            <a:r>
              <a:rPr lang="en-GB" sz="1400" dirty="0"/>
              <a:t> </a:t>
            </a:r>
            <a:r>
              <a:rPr lang="en-GB" sz="1400" dirty="0" err="1"/>
              <a:t>karya</a:t>
            </a:r>
            <a:r>
              <a:rPr lang="en-GB" sz="1400" dirty="0"/>
              <a:t> </a:t>
            </a:r>
            <a:r>
              <a:rPr lang="en-GB" sz="1400" dirty="0" err="1"/>
              <a:t>peserta</a:t>
            </a:r>
            <a:r>
              <a:rPr lang="en-GB" sz="1400" dirty="0"/>
              <a:t> </a:t>
            </a:r>
            <a:r>
              <a:rPr lang="en-GB" sz="1400" dirty="0" err="1"/>
              <a:t>didik</a:t>
            </a:r>
            <a:r>
              <a:rPr lang="en-GB" sz="1400" dirty="0"/>
              <a:t>. </a:t>
            </a:r>
            <a:r>
              <a:rPr lang="en-GB" sz="1400" dirty="0" err="1"/>
              <a:t>peserta</a:t>
            </a:r>
            <a:r>
              <a:rPr lang="en-GB" sz="1400" dirty="0"/>
              <a:t> </a:t>
            </a:r>
            <a:r>
              <a:rPr lang="en-GB" sz="1400" dirty="0" err="1"/>
              <a:t>didik</a:t>
            </a:r>
            <a:r>
              <a:rPr lang="en-GB" sz="1400" dirty="0"/>
              <a:t> </a:t>
            </a:r>
            <a:r>
              <a:rPr lang="en-GB" sz="1400" dirty="0" err="1"/>
              <a:t>diminta</a:t>
            </a:r>
            <a:r>
              <a:rPr lang="en-GB" sz="1400" dirty="0"/>
              <a:t> </a:t>
            </a:r>
            <a:r>
              <a:rPr lang="en-GB" sz="1400" dirty="0" err="1"/>
              <a:t>untuk</a:t>
            </a:r>
            <a:r>
              <a:rPr lang="en-GB" sz="1400" dirty="0"/>
              <a:t> </a:t>
            </a:r>
            <a:r>
              <a:rPr lang="en-GB" sz="1400" dirty="0" err="1"/>
              <a:t>mempresentasikan</a:t>
            </a:r>
            <a:r>
              <a:rPr lang="en-GB" sz="1400" dirty="0"/>
              <a:t> </a:t>
            </a:r>
            <a:r>
              <a:rPr lang="en-GB" sz="1400" dirty="0" err="1"/>
              <a:t>hasil</a:t>
            </a:r>
            <a:r>
              <a:rPr lang="en-GB" sz="1400" dirty="0"/>
              <a:t> </a:t>
            </a:r>
            <a:r>
              <a:rPr lang="en-GB" sz="1400" dirty="0" err="1"/>
              <a:t>posternya</a:t>
            </a:r>
            <a:r>
              <a:rPr lang="en-GB" sz="1400" dirty="0"/>
              <a:t> pada </a:t>
            </a:r>
            <a:r>
              <a:rPr lang="en-GB" sz="1400" dirty="0" err="1"/>
              <a:t>saat</a:t>
            </a:r>
            <a:r>
              <a:rPr lang="en-GB" sz="1400" dirty="0"/>
              <a:t> </a:t>
            </a:r>
            <a:r>
              <a:rPr lang="en-GB" sz="1400" dirty="0" err="1"/>
              <a:t>pameran</a:t>
            </a:r>
            <a:r>
              <a:rPr lang="en-GB" sz="1400" dirty="0"/>
              <a:t> </a:t>
            </a:r>
            <a:r>
              <a:rPr lang="en-GB" sz="1400" dirty="0" err="1"/>
              <a:t>berlangsung</a:t>
            </a:r>
            <a:r>
              <a:rPr lang="en-GB" sz="1400" dirty="0"/>
              <a:t>.</a:t>
            </a:r>
          </a:p>
          <a:p>
            <a:pPr marL="228600" indent="-2286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1400" dirty="0"/>
              <a:t>Pada </a:t>
            </a:r>
            <a:r>
              <a:rPr lang="en-GB" sz="1400" dirty="0" err="1"/>
              <a:t>saat</a:t>
            </a:r>
            <a:r>
              <a:rPr lang="en-GB" sz="1400" dirty="0"/>
              <a:t> </a:t>
            </a:r>
            <a:r>
              <a:rPr lang="en-GB" sz="1400" dirty="0" err="1"/>
              <a:t>pameran</a:t>
            </a:r>
            <a:r>
              <a:rPr lang="en-GB" sz="1400" dirty="0"/>
              <a:t>, </a:t>
            </a:r>
            <a:r>
              <a:rPr lang="en-GB" sz="1400" dirty="0" err="1"/>
              <a:t>mungkin</a:t>
            </a:r>
            <a:r>
              <a:rPr lang="en-GB" sz="1400" dirty="0"/>
              <a:t> </a:t>
            </a:r>
            <a:r>
              <a:rPr lang="en-GB" sz="1400" dirty="0" err="1"/>
              <a:t>bisa</a:t>
            </a:r>
            <a:r>
              <a:rPr lang="en-GB" sz="1400" dirty="0"/>
              <a:t> </a:t>
            </a:r>
            <a:r>
              <a:rPr lang="en-GB" sz="1400" dirty="0" err="1"/>
              <a:t>dibuat</a:t>
            </a:r>
            <a:r>
              <a:rPr lang="en-GB" sz="1400" dirty="0"/>
              <a:t> </a:t>
            </a:r>
            <a:r>
              <a:rPr lang="en-GB" sz="1400" dirty="0" err="1"/>
              <a:t>nominasi</a:t>
            </a:r>
            <a:r>
              <a:rPr lang="en-GB" sz="1400" dirty="0"/>
              <a:t> poster </a:t>
            </a:r>
            <a:r>
              <a:rPr lang="en-GB" sz="1400" dirty="0" err="1"/>
              <a:t>terbaik</a:t>
            </a:r>
            <a:r>
              <a:rPr lang="en-GB" sz="1400" dirty="0"/>
              <a:t> oleh </a:t>
            </a:r>
            <a:r>
              <a:rPr lang="en-GB" sz="1400" dirty="0" err="1"/>
              <a:t>juri</a:t>
            </a:r>
            <a:r>
              <a:rPr lang="en-GB" sz="1400" dirty="0"/>
              <a:t>, guru dan </a:t>
            </a:r>
            <a:r>
              <a:rPr lang="en-GB" sz="1400" dirty="0" err="1"/>
              <a:t>orangtua</a:t>
            </a:r>
            <a:r>
              <a:rPr lang="en-GB" sz="1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2264699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1C5769-1C9B-4B71-8FF3-7DCD50619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dirty="0"/>
              <a:t>[</a:t>
            </a:r>
            <a:r>
              <a:rPr lang="en-GB" dirty="0" err="1"/>
              <a:t>Contoh</a:t>
            </a:r>
            <a:r>
              <a:rPr lang="en-GB" dirty="0"/>
              <a:t> 1]</a:t>
            </a:r>
            <a:br>
              <a:rPr lang="en-GB" dirty="0"/>
            </a:br>
            <a:r>
              <a:rPr lang="en-GB" dirty="0" err="1"/>
              <a:t>Kriteria</a:t>
            </a:r>
            <a:r>
              <a:rPr lang="en-GB" dirty="0"/>
              <a:t> </a:t>
            </a:r>
            <a:r>
              <a:rPr lang="en-GB" dirty="0" err="1"/>
              <a:t>penilaian</a:t>
            </a:r>
            <a:r>
              <a:rPr lang="en-GB" dirty="0"/>
              <a:t> poster : </a:t>
            </a:r>
            <a:r>
              <a:rPr lang="en-GB" dirty="0" err="1"/>
              <a:t>scor</a:t>
            </a:r>
            <a:r>
              <a:rPr lang="en-GB" dirty="0"/>
              <a:t> (</a:t>
            </a:r>
            <a:r>
              <a:rPr lang="en-GB" dirty="0" err="1"/>
              <a:t>referensi</a:t>
            </a:r>
            <a:r>
              <a:rPr lang="en-GB" dirty="0"/>
              <a:t>)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177F7C12-60B5-4970-9F0D-EA1F2DA61C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5740199"/>
              </p:ext>
            </p:extLst>
          </p:nvPr>
        </p:nvGraphicFramePr>
        <p:xfrm>
          <a:off x="3454397" y="229323"/>
          <a:ext cx="8395920" cy="65668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6517">
                  <a:extLst>
                    <a:ext uri="{9D8B030D-6E8A-4147-A177-3AD203B41FA5}">
                      <a16:colId xmlns:a16="http://schemas.microsoft.com/office/drawing/2014/main" val="1724794958"/>
                    </a:ext>
                  </a:extLst>
                </a:gridCol>
                <a:gridCol w="4330913">
                  <a:extLst>
                    <a:ext uri="{9D8B030D-6E8A-4147-A177-3AD203B41FA5}">
                      <a16:colId xmlns:a16="http://schemas.microsoft.com/office/drawing/2014/main" val="386401782"/>
                    </a:ext>
                  </a:extLst>
                </a:gridCol>
                <a:gridCol w="1146628">
                  <a:extLst>
                    <a:ext uri="{9D8B030D-6E8A-4147-A177-3AD203B41FA5}">
                      <a16:colId xmlns:a16="http://schemas.microsoft.com/office/drawing/2014/main" val="4252606561"/>
                    </a:ext>
                  </a:extLst>
                </a:gridCol>
                <a:gridCol w="1117600">
                  <a:extLst>
                    <a:ext uri="{9D8B030D-6E8A-4147-A177-3AD203B41FA5}">
                      <a16:colId xmlns:a16="http://schemas.microsoft.com/office/drawing/2014/main" val="2231367467"/>
                    </a:ext>
                  </a:extLst>
                </a:gridCol>
                <a:gridCol w="1124262">
                  <a:extLst>
                    <a:ext uri="{9D8B030D-6E8A-4147-A177-3AD203B41FA5}">
                      <a16:colId xmlns:a16="http://schemas.microsoft.com/office/drawing/2014/main" val="2601719184"/>
                    </a:ext>
                  </a:extLst>
                </a:gridCol>
              </a:tblGrid>
              <a:tr h="358955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/>
                        <a:t>Kriteria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penilaian</a:t>
                      </a:r>
                      <a:r>
                        <a:rPr lang="en-GB" sz="16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err="1"/>
                        <a:t>Bobot</a:t>
                      </a:r>
                      <a:r>
                        <a:rPr lang="en-GB" sz="1600" dirty="0"/>
                        <a:t> (B)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Skor (S)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Nilai (</a:t>
                      </a:r>
                      <a:r>
                        <a:rPr lang="en-GB" sz="1600" dirty="0" err="1"/>
                        <a:t>BxS</a:t>
                      </a:r>
                      <a:r>
                        <a:rPr lang="en-GB" sz="16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715243"/>
                  </a:ext>
                </a:extLst>
              </a:tr>
              <a:tr h="436728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/>
                        <a:t>Orisinalitas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karya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5577948"/>
                  </a:ext>
                </a:extLst>
              </a:tr>
              <a:tr h="1112760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Format poster:</a:t>
                      </a:r>
                    </a:p>
                    <a:p>
                      <a:pPr marL="342900" indent="-342900">
                        <a:buFont typeface="+mj-lt"/>
                        <a:buAutoNum type="alphaLcPeriod"/>
                      </a:pPr>
                      <a:r>
                        <a:rPr lang="en-GB" sz="1600" dirty="0" err="1"/>
                        <a:t>Kesesuaian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karya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dengan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tema</a:t>
                      </a:r>
                      <a:endParaRPr lang="en-GB" sz="1600" dirty="0"/>
                    </a:p>
                    <a:p>
                      <a:pPr marL="342900" indent="-342900">
                        <a:buFont typeface="+mj-lt"/>
                        <a:buAutoNum type="alphaLcPeriod"/>
                      </a:pPr>
                      <a:r>
                        <a:rPr lang="en-GB" sz="1600" dirty="0" err="1"/>
                        <a:t>Kerangka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teori</a:t>
                      </a:r>
                      <a:r>
                        <a:rPr lang="en-GB" sz="1600" dirty="0"/>
                        <a:t> dan </a:t>
                      </a:r>
                      <a:r>
                        <a:rPr lang="en-GB" sz="1600" dirty="0" err="1"/>
                        <a:t>kerangka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konsep</a:t>
                      </a:r>
                      <a:endParaRPr lang="en-GB" sz="1600" dirty="0"/>
                    </a:p>
                    <a:p>
                      <a:pPr marL="342900" indent="-342900">
                        <a:buFont typeface="+mj-lt"/>
                        <a:buAutoNum type="alphaLcPeriod"/>
                      </a:pPr>
                      <a:r>
                        <a:rPr lang="en-GB" sz="1600" dirty="0" err="1"/>
                        <a:t>Keunikan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karya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4065046"/>
                  </a:ext>
                </a:extLst>
              </a:tr>
              <a:tr h="1364029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Isi:</a:t>
                      </a:r>
                    </a:p>
                    <a:p>
                      <a:pPr marL="342900" indent="-342900">
                        <a:buFont typeface="+mj-lt"/>
                        <a:buAutoNum type="alphaLcPeriod"/>
                      </a:pPr>
                      <a:r>
                        <a:rPr lang="en-GB" sz="1600" dirty="0" err="1"/>
                        <a:t>Bagaimana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struktur</a:t>
                      </a:r>
                      <a:r>
                        <a:rPr lang="en-GB" sz="1600" dirty="0"/>
                        <a:t> yang </a:t>
                      </a:r>
                      <a:r>
                        <a:rPr lang="en-GB" sz="1600" dirty="0" err="1"/>
                        <a:t>ada</a:t>
                      </a:r>
                      <a:r>
                        <a:rPr lang="en-GB" sz="1600" dirty="0"/>
                        <a:t> di </a:t>
                      </a:r>
                      <a:r>
                        <a:rPr lang="en-GB" sz="1600" dirty="0" err="1"/>
                        <a:t>dalam</a:t>
                      </a:r>
                      <a:r>
                        <a:rPr lang="en-GB" sz="1600" dirty="0"/>
                        <a:t> poster</a:t>
                      </a:r>
                    </a:p>
                    <a:p>
                      <a:pPr marL="342900" indent="-342900">
                        <a:buFont typeface="+mj-lt"/>
                        <a:buAutoNum type="alphaLcPeriod"/>
                      </a:pPr>
                      <a:r>
                        <a:rPr lang="en-GB" sz="1600" dirty="0" err="1"/>
                        <a:t>Komposisi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gambar</a:t>
                      </a:r>
                      <a:r>
                        <a:rPr lang="en-GB" sz="1600" dirty="0"/>
                        <a:t>: </a:t>
                      </a:r>
                      <a:r>
                        <a:rPr lang="en-GB" sz="1600" dirty="0" err="1"/>
                        <a:t>warna</a:t>
                      </a:r>
                      <a:r>
                        <a:rPr lang="en-GB" sz="1600" dirty="0"/>
                        <a:t> dan tata </a:t>
                      </a:r>
                      <a:r>
                        <a:rPr lang="en-GB" sz="1600" dirty="0" err="1"/>
                        <a:t>letak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objek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dalam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gambar</a:t>
                      </a:r>
                      <a:endParaRPr lang="en-GB" sz="1600" dirty="0"/>
                    </a:p>
                    <a:p>
                      <a:pPr marL="342900" indent="-342900">
                        <a:buFont typeface="+mj-lt"/>
                        <a:buAutoNum type="alphaLcPeriod"/>
                      </a:pPr>
                      <a:r>
                        <a:rPr lang="en-GB" sz="1600" dirty="0" err="1"/>
                        <a:t>keindahan</a:t>
                      </a:r>
                      <a:r>
                        <a:rPr lang="en-GB" sz="1600" dirty="0"/>
                        <a:t>/</a:t>
                      </a:r>
                      <a:r>
                        <a:rPr lang="en-GB" sz="1600" dirty="0" err="1"/>
                        <a:t>sisi</a:t>
                      </a:r>
                      <a:r>
                        <a:rPr lang="en-GB" sz="1600" dirty="0"/>
                        <a:t> artistic </a:t>
                      </a:r>
                      <a:r>
                        <a:rPr lang="en-GB" sz="1600" dirty="0" err="1"/>
                        <a:t>penyajian</a:t>
                      </a:r>
                      <a:r>
                        <a:rPr lang="en-GB" sz="1600" dirty="0"/>
                        <a:t> visual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9097856"/>
                  </a:ext>
                </a:extLst>
              </a:tr>
              <a:tr h="1364029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/>
                        <a:t>Kualitas</a:t>
                      </a:r>
                      <a:r>
                        <a:rPr lang="en-GB" sz="1600" dirty="0"/>
                        <a:t> poster:</a:t>
                      </a:r>
                    </a:p>
                    <a:p>
                      <a:pPr marL="342900" indent="-342900">
                        <a:buFont typeface="+mj-lt"/>
                        <a:buAutoNum type="alphaLcPeriod"/>
                      </a:pPr>
                      <a:r>
                        <a:rPr lang="en-GB" sz="1600" dirty="0" err="1"/>
                        <a:t>Penyampaian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pesan</a:t>
                      </a:r>
                      <a:r>
                        <a:rPr lang="en-GB" sz="1600" dirty="0"/>
                        <a:t>/</a:t>
                      </a:r>
                      <a:r>
                        <a:rPr lang="en-GB" sz="1600" dirty="0" err="1"/>
                        <a:t>komunikasi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dalam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karya</a:t>
                      </a:r>
                      <a:r>
                        <a:rPr lang="en-GB" sz="1600" dirty="0"/>
                        <a:t> poster</a:t>
                      </a:r>
                    </a:p>
                    <a:p>
                      <a:pPr marL="342900" indent="-342900">
                        <a:buFont typeface="+mj-lt"/>
                        <a:buAutoNum type="alphaLcPeriod"/>
                      </a:pPr>
                      <a:r>
                        <a:rPr lang="en-GB" sz="1600" dirty="0"/>
                        <a:t>Poster yang </a:t>
                      </a:r>
                      <a:r>
                        <a:rPr lang="en-GB" sz="1600" dirty="0" err="1"/>
                        <a:t>dibuat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mudah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dimengerti</a:t>
                      </a:r>
                      <a:r>
                        <a:rPr lang="en-GB" sz="1600" dirty="0"/>
                        <a:t> oleh </a:t>
                      </a:r>
                      <a:r>
                        <a:rPr lang="en-GB" sz="1600" dirty="0" err="1"/>
                        <a:t>pembaca</a:t>
                      </a:r>
                      <a:endParaRPr lang="en-GB" sz="1600" dirty="0"/>
                    </a:p>
                    <a:p>
                      <a:pPr marL="342900" indent="-342900">
                        <a:buFont typeface="+mj-lt"/>
                        <a:buAutoNum type="alphaLcPeriod"/>
                      </a:pPr>
                      <a:r>
                        <a:rPr lang="en-GB" sz="1600" dirty="0"/>
                        <a:t>Poster </a:t>
                      </a:r>
                      <a:r>
                        <a:rPr lang="en-GB" sz="1600" dirty="0" err="1"/>
                        <a:t>mampu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menarik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perhatian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pembaca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3925109"/>
                  </a:ext>
                </a:extLst>
              </a:tr>
              <a:tr h="1112760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/>
                        <a:t>Presentasi</a:t>
                      </a:r>
                      <a:r>
                        <a:rPr lang="en-GB" sz="1600" dirty="0"/>
                        <a:t>:</a:t>
                      </a:r>
                    </a:p>
                    <a:p>
                      <a:pPr marL="342900" indent="-342900">
                        <a:buFont typeface="+mj-lt"/>
                        <a:buAutoNum type="alphaLcPeriod"/>
                      </a:pPr>
                      <a:r>
                        <a:rPr lang="en-GB" sz="1600" dirty="0" err="1"/>
                        <a:t>Kepercayaan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diri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saat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presentasi</a:t>
                      </a:r>
                      <a:endParaRPr lang="en-GB" sz="1600" dirty="0"/>
                    </a:p>
                    <a:p>
                      <a:pPr marL="342900" indent="-342900">
                        <a:buFont typeface="+mj-lt"/>
                        <a:buAutoNum type="alphaLcPeriod"/>
                      </a:pPr>
                      <a:r>
                        <a:rPr lang="en-GB" sz="1600" dirty="0" err="1"/>
                        <a:t>Kesesuaian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isi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pembicaraan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dengan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isi</a:t>
                      </a:r>
                      <a:r>
                        <a:rPr lang="en-GB" sz="1600" dirty="0"/>
                        <a:t> poster</a:t>
                      </a:r>
                    </a:p>
                    <a:p>
                      <a:pPr marL="342900" indent="-342900">
                        <a:buFont typeface="+mj-lt"/>
                        <a:buAutoNum type="alphaLcPeriod"/>
                      </a:pPr>
                      <a:r>
                        <a:rPr lang="en-GB" sz="1600" dirty="0" err="1"/>
                        <a:t>Kualitas</a:t>
                      </a:r>
                      <a:r>
                        <a:rPr lang="en-GB" sz="1600" dirty="0"/>
                        <a:t>/</a:t>
                      </a:r>
                      <a:r>
                        <a:rPr lang="en-GB" sz="1600" dirty="0" err="1"/>
                        <a:t>kemenarikan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isi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presentasi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9313305"/>
                  </a:ext>
                </a:extLst>
              </a:tr>
              <a:tr h="43672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Total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58529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235108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B61AAF-7D18-4C95-81F3-F1F2035CA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dirty="0"/>
              <a:t>[</a:t>
            </a:r>
            <a:r>
              <a:rPr lang="en-GB" dirty="0" err="1"/>
              <a:t>Contoh</a:t>
            </a:r>
            <a:r>
              <a:rPr lang="en-GB" dirty="0"/>
              <a:t> 2]</a:t>
            </a:r>
            <a:br>
              <a:rPr lang="en-GB" dirty="0"/>
            </a:br>
            <a:r>
              <a:rPr lang="en-GB" dirty="0" err="1"/>
              <a:t>Kriteria</a:t>
            </a:r>
            <a:r>
              <a:rPr lang="en-GB" dirty="0"/>
              <a:t> </a:t>
            </a:r>
            <a:r>
              <a:rPr lang="en-GB" dirty="0" err="1"/>
              <a:t>penilaian</a:t>
            </a:r>
            <a:r>
              <a:rPr lang="en-GB" dirty="0"/>
              <a:t> poster: </a:t>
            </a:r>
            <a:r>
              <a:rPr lang="en-GB" dirty="0" err="1"/>
              <a:t>rubrik</a:t>
            </a:r>
            <a:r>
              <a:rPr lang="en-GB" dirty="0"/>
              <a:t> (</a:t>
            </a:r>
            <a:r>
              <a:rPr lang="en-GB" dirty="0" err="1"/>
              <a:t>referensi</a:t>
            </a:r>
            <a:r>
              <a:rPr lang="en-GB" dirty="0"/>
              <a:t>)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7955317D-EBD3-42E6-BC5C-8E210E9877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7926143"/>
              </p:ext>
            </p:extLst>
          </p:nvPr>
        </p:nvGraphicFramePr>
        <p:xfrm>
          <a:off x="3483429" y="51527"/>
          <a:ext cx="8665030" cy="6797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3006">
                  <a:extLst>
                    <a:ext uri="{9D8B030D-6E8A-4147-A177-3AD203B41FA5}">
                      <a16:colId xmlns:a16="http://schemas.microsoft.com/office/drawing/2014/main" val="1173193034"/>
                    </a:ext>
                  </a:extLst>
                </a:gridCol>
                <a:gridCol w="1733006">
                  <a:extLst>
                    <a:ext uri="{9D8B030D-6E8A-4147-A177-3AD203B41FA5}">
                      <a16:colId xmlns:a16="http://schemas.microsoft.com/office/drawing/2014/main" val="449985585"/>
                    </a:ext>
                  </a:extLst>
                </a:gridCol>
                <a:gridCol w="1733006">
                  <a:extLst>
                    <a:ext uri="{9D8B030D-6E8A-4147-A177-3AD203B41FA5}">
                      <a16:colId xmlns:a16="http://schemas.microsoft.com/office/drawing/2014/main" val="1294029710"/>
                    </a:ext>
                  </a:extLst>
                </a:gridCol>
                <a:gridCol w="1733006">
                  <a:extLst>
                    <a:ext uri="{9D8B030D-6E8A-4147-A177-3AD203B41FA5}">
                      <a16:colId xmlns:a16="http://schemas.microsoft.com/office/drawing/2014/main" val="3607476027"/>
                    </a:ext>
                  </a:extLst>
                </a:gridCol>
                <a:gridCol w="1733006">
                  <a:extLst>
                    <a:ext uri="{9D8B030D-6E8A-4147-A177-3AD203B41FA5}">
                      <a16:colId xmlns:a16="http://schemas.microsoft.com/office/drawing/2014/main" val="1830859037"/>
                    </a:ext>
                  </a:extLst>
                </a:gridCol>
              </a:tblGrid>
              <a:tr h="357196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 err="1"/>
                        <a:t>Aspek</a:t>
                      </a:r>
                      <a:r>
                        <a:rPr lang="en-GB" sz="1600" b="1" dirty="0"/>
                        <a:t>/</a:t>
                      </a:r>
                      <a:r>
                        <a:rPr lang="en-GB" sz="1600" b="1" dirty="0" err="1"/>
                        <a:t>Kategori</a:t>
                      </a:r>
                      <a:r>
                        <a:rPr lang="en-GB" sz="1600" b="1" dirty="0"/>
                        <a:t> /</a:t>
                      </a:r>
                      <a:r>
                        <a:rPr lang="en-GB" sz="1600" b="1" dirty="0" err="1"/>
                        <a:t>kriteria</a:t>
                      </a:r>
                      <a:endParaRPr lang="en-GB" sz="16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23941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en-GB" sz="1600" b="1" dirty="0"/>
                        <a:t>Isi/</a:t>
                      </a:r>
                      <a:r>
                        <a:rPr lang="en-GB" sz="1600" b="1" dirty="0" err="1"/>
                        <a:t>teks</a:t>
                      </a:r>
                      <a:endParaRPr lang="en-GB" sz="16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600" dirty="0"/>
                        <a:t>Isi </a:t>
                      </a:r>
                      <a:r>
                        <a:rPr lang="en-GB" sz="1600" dirty="0" err="1"/>
                        <a:t>teks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singkat</a:t>
                      </a:r>
                      <a:r>
                        <a:rPr lang="en-GB" sz="1600" dirty="0"/>
                        <a:t>, </a:t>
                      </a:r>
                      <a:r>
                        <a:rPr lang="en-GB" sz="1600" dirty="0" err="1"/>
                        <a:t>padat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akan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informasi</a:t>
                      </a:r>
                      <a:r>
                        <a:rPr lang="en-GB" sz="1600" dirty="0"/>
                        <a:t>, </a:t>
                      </a:r>
                      <a:r>
                        <a:rPr lang="en-GB" sz="1600" dirty="0" err="1"/>
                        <a:t>jelas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keterbacaannya</a:t>
                      </a:r>
                      <a:endParaRPr lang="en-GB" sz="1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600" dirty="0" err="1"/>
                        <a:t>Dua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dari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kriteria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isi</a:t>
                      </a:r>
                      <a:r>
                        <a:rPr lang="en-GB" sz="1600" dirty="0"/>
                        <a:t>/</a:t>
                      </a:r>
                      <a:r>
                        <a:rPr lang="en-GB" sz="1600" dirty="0" err="1"/>
                        <a:t>teks</a:t>
                      </a:r>
                      <a:r>
                        <a:rPr lang="en-GB" sz="1600" dirty="0"/>
                        <a:t> yang </a:t>
                      </a:r>
                      <a:r>
                        <a:rPr lang="en-GB" sz="1600" dirty="0" err="1"/>
                        <a:t>baik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terpenuhi</a:t>
                      </a:r>
                      <a:endParaRPr lang="en-GB" sz="1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600" dirty="0" err="1"/>
                        <a:t>Hanya</a:t>
                      </a:r>
                      <a:r>
                        <a:rPr lang="en-GB" sz="1600" dirty="0"/>
                        <a:t> salah </a:t>
                      </a:r>
                      <a:r>
                        <a:rPr lang="en-GB" sz="1600" dirty="0" err="1"/>
                        <a:t>satu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dari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kriteri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isi</a:t>
                      </a:r>
                      <a:r>
                        <a:rPr lang="en-GB" sz="1600" dirty="0"/>
                        <a:t>/</a:t>
                      </a:r>
                      <a:r>
                        <a:rPr lang="en-GB" sz="1600" dirty="0" err="1"/>
                        <a:t>teks</a:t>
                      </a:r>
                      <a:r>
                        <a:rPr lang="en-GB" sz="1600" dirty="0"/>
                        <a:t> yang </a:t>
                      </a:r>
                      <a:r>
                        <a:rPr lang="en-GB" sz="1600" dirty="0" err="1"/>
                        <a:t>baik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terpenuhi</a:t>
                      </a:r>
                      <a:endParaRPr lang="en-GB" sz="1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/>
                        <a:t>Seluruh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kriteria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tidak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terpenuhi</a:t>
                      </a:r>
                      <a:endParaRPr lang="en-GB" sz="1600" dirty="0"/>
                    </a:p>
                    <a:p>
                      <a:pPr algn="just"/>
                      <a:endParaRPr lang="en-GB" sz="1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974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en-GB" sz="1600" b="1" dirty="0"/>
                        <a:t>Desain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600" dirty="0" err="1"/>
                        <a:t>Warna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menarik</a:t>
                      </a:r>
                      <a:r>
                        <a:rPr lang="en-GB" sz="1600" dirty="0"/>
                        <a:t>, </a:t>
                      </a:r>
                      <a:r>
                        <a:rPr lang="en-GB" sz="1600" dirty="0" err="1"/>
                        <a:t>ukuran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elemen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penyusun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proposional</a:t>
                      </a:r>
                      <a:r>
                        <a:rPr lang="en-GB" sz="1600" dirty="0"/>
                        <a:t>, </a:t>
                      </a:r>
                      <a:r>
                        <a:rPr lang="en-GB" sz="1600" dirty="0" err="1"/>
                        <a:t>pesan</a:t>
                      </a:r>
                      <a:r>
                        <a:rPr lang="en-GB" sz="1600" dirty="0"/>
                        <a:t> yang </a:t>
                      </a:r>
                      <a:r>
                        <a:rPr lang="en-GB" sz="1600" dirty="0" err="1"/>
                        <a:t>ingin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disampaikan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menjadi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pusat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perhatian</a:t>
                      </a:r>
                      <a:r>
                        <a:rPr lang="en-GB" sz="1600" dirty="0"/>
                        <a:t> (</a:t>
                      </a:r>
                      <a:r>
                        <a:rPr lang="en-GB" sz="1600" dirty="0" err="1"/>
                        <a:t>ketiga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kriteria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terpenuhi</a:t>
                      </a:r>
                      <a:r>
                        <a:rPr lang="en-GB" sz="1600" dirty="0"/>
                        <a:t>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600" dirty="0" err="1"/>
                        <a:t>Dua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dari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kriteria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desain</a:t>
                      </a:r>
                      <a:r>
                        <a:rPr lang="en-GB" sz="1600" dirty="0"/>
                        <a:t> yang </a:t>
                      </a:r>
                      <a:r>
                        <a:rPr lang="en-GB" sz="1600" dirty="0" err="1"/>
                        <a:t>baik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terpenuhi</a:t>
                      </a:r>
                      <a:endParaRPr lang="en-GB" sz="1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/>
                        <a:t>Hanya</a:t>
                      </a:r>
                      <a:r>
                        <a:rPr lang="en-GB" sz="1600" dirty="0"/>
                        <a:t> salah </a:t>
                      </a:r>
                      <a:r>
                        <a:rPr lang="en-GB" sz="1600" dirty="0" err="1"/>
                        <a:t>satu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dari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kriteri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desain</a:t>
                      </a:r>
                      <a:r>
                        <a:rPr lang="en-GB" sz="1600" dirty="0"/>
                        <a:t> yang </a:t>
                      </a:r>
                      <a:r>
                        <a:rPr lang="en-GB" sz="1600" dirty="0" err="1"/>
                        <a:t>baik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terpenuhi</a:t>
                      </a:r>
                      <a:endParaRPr lang="en-GB" sz="1600" dirty="0"/>
                    </a:p>
                    <a:p>
                      <a:pPr algn="just"/>
                      <a:endParaRPr lang="en-GB" sz="1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600" dirty="0" err="1"/>
                        <a:t>Seluruh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kriteria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tidak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terpenuhi</a:t>
                      </a:r>
                      <a:endParaRPr lang="en-GB" sz="1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2160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en-GB" sz="1600" b="1" dirty="0"/>
                        <a:t>Gambar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600" dirty="0"/>
                        <a:t>Gambar </a:t>
                      </a:r>
                      <a:r>
                        <a:rPr lang="en-GB" sz="1600" dirty="0" err="1"/>
                        <a:t>menarik</a:t>
                      </a:r>
                      <a:r>
                        <a:rPr lang="en-GB" sz="1600" dirty="0"/>
                        <a:t>, </a:t>
                      </a:r>
                      <a:r>
                        <a:rPr lang="en-GB" sz="1600" dirty="0" err="1"/>
                        <a:t>bermakna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sebagai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penyampai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pesan</a:t>
                      </a:r>
                      <a:r>
                        <a:rPr lang="en-GB" sz="1600" dirty="0"/>
                        <a:t>, dan </a:t>
                      </a:r>
                      <a:r>
                        <a:rPr lang="en-GB" sz="1600" dirty="0" err="1"/>
                        <a:t>orisinil</a:t>
                      </a:r>
                      <a:r>
                        <a:rPr lang="en-GB" sz="1600" dirty="0"/>
                        <a:t> (</a:t>
                      </a:r>
                      <a:r>
                        <a:rPr lang="en-GB" sz="1600" dirty="0" err="1"/>
                        <a:t>ketiga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kriteria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terpenuhi</a:t>
                      </a:r>
                      <a:r>
                        <a:rPr lang="en-GB" sz="1600" dirty="0"/>
                        <a:t>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600" dirty="0" err="1"/>
                        <a:t>Dua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dari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kriteri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gambar</a:t>
                      </a:r>
                      <a:r>
                        <a:rPr lang="en-GB" sz="1600" dirty="0"/>
                        <a:t> yang </a:t>
                      </a:r>
                      <a:r>
                        <a:rPr lang="en-GB" sz="1600" dirty="0" err="1"/>
                        <a:t>baik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terpenuhi</a:t>
                      </a:r>
                      <a:endParaRPr lang="en-GB" sz="1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/>
                        <a:t>Hanya</a:t>
                      </a:r>
                      <a:r>
                        <a:rPr lang="en-GB" sz="1600" dirty="0"/>
                        <a:t> salah </a:t>
                      </a:r>
                      <a:r>
                        <a:rPr lang="en-GB" sz="1600" dirty="0" err="1"/>
                        <a:t>satu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dari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kriteri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gambar</a:t>
                      </a:r>
                      <a:r>
                        <a:rPr lang="en-GB" sz="1600" dirty="0"/>
                        <a:t> yang </a:t>
                      </a:r>
                      <a:r>
                        <a:rPr lang="en-GB" sz="1600" dirty="0" err="1"/>
                        <a:t>baik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terpenuhi</a:t>
                      </a:r>
                      <a:endParaRPr lang="en-GB" sz="1600" dirty="0"/>
                    </a:p>
                    <a:p>
                      <a:pPr algn="just"/>
                      <a:endParaRPr lang="en-GB" sz="1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600" dirty="0"/>
                        <a:t>Gambar </a:t>
                      </a:r>
                      <a:r>
                        <a:rPr lang="en-GB" sz="1600" dirty="0" err="1"/>
                        <a:t>tidak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menarik</a:t>
                      </a:r>
                      <a:r>
                        <a:rPr lang="en-GB" sz="1600" dirty="0"/>
                        <a:t>, </a:t>
                      </a:r>
                      <a:r>
                        <a:rPr lang="en-GB" sz="1600" dirty="0" err="1"/>
                        <a:t>tidak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bermakna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sebagai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penyampai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pesan</a:t>
                      </a:r>
                      <a:r>
                        <a:rPr lang="en-GB" sz="1600" dirty="0"/>
                        <a:t>, dan </a:t>
                      </a:r>
                      <a:r>
                        <a:rPr lang="en-GB" sz="1600" dirty="0" err="1"/>
                        <a:t>tidak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orisinil</a:t>
                      </a:r>
                      <a:r>
                        <a:rPr lang="en-GB" sz="1600" dirty="0"/>
                        <a:t> (</a:t>
                      </a:r>
                      <a:r>
                        <a:rPr lang="en-GB" sz="1600" dirty="0" err="1"/>
                        <a:t>seluruh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kriteria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gambar</a:t>
                      </a:r>
                      <a:r>
                        <a:rPr lang="en-GB" sz="1600" dirty="0"/>
                        <a:t> yang </a:t>
                      </a:r>
                      <a:r>
                        <a:rPr lang="en-GB" sz="1600" dirty="0" err="1"/>
                        <a:t>baik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tidak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terpenuhi</a:t>
                      </a:r>
                      <a:r>
                        <a:rPr lang="en-GB" sz="1600" dirty="0"/>
                        <a:t>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06372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en-GB" sz="1600" b="1" dirty="0" err="1"/>
                        <a:t>Tujuan</a:t>
                      </a:r>
                      <a:r>
                        <a:rPr lang="en-GB" sz="1600" b="1" dirty="0"/>
                        <a:t> </a:t>
                      </a:r>
                      <a:r>
                        <a:rPr lang="en-GB" sz="1600" b="1" dirty="0" err="1"/>
                        <a:t>penyampaian</a:t>
                      </a:r>
                      <a:r>
                        <a:rPr lang="en-GB" sz="1600" b="1" dirty="0"/>
                        <a:t> </a:t>
                      </a:r>
                      <a:r>
                        <a:rPr lang="en-GB" sz="1600" b="1" dirty="0" err="1"/>
                        <a:t>pesan</a:t>
                      </a:r>
                      <a:endParaRPr lang="en-GB" sz="16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600" dirty="0" err="1"/>
                        <a:t>Pesan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sangat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mudah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ditangkap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pembaca</a:t>
                      </a:r>
                      <a:endParaRPr lang="en-GB" sz="1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600" dirty="0" err="1"/>
                        <a:t>Pesan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cukup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mudah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ditangkap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pembaca</a:t>
                      </a:r>
                      <a:endParaRPr lang="en-GB" sz="1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600" dirty="0" err="1"/>
                        <a:t>Pesan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sulit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ditangkap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pembaca</a:t>
                      </a:r>
                      <a:endParaRPr lang="en-GB" sz="1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600" dirty="0" err="1"/>
                        <a:t>Pesan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tidak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dapat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ditangkap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pembaca</a:t>
                      </a:r>
                      <a:endParaRPr lang="en-GB" sz="1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09313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228675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8207A-57F2-41E2-B7D1-5F82E9651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010" y="3118100"/>
            <a:ext cx="2947482" cy="2690517"/>
          </a:xfrm>
        </p:spPr>
        <p:txBody>
          <a:bodyPr/>
          <a:lstStyle/>
          <a:p>
            <a:pPr algn="r"/>
            <a:r>
              <a:rPr lang="en-GB" dirty="0" err="1"/>
              <a:t>Referensi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B682E9-A385-4286-94E2-3E321420A4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err="1"/>
              <a:t>Naskah</a:t>
            </a:r>
            <a:r>
              <a:rPr lang="en-GB" dirty="0"/>
              <a:t> </a:t>
            </a:r>
            <a:r>
              <a:rPr lang="en-GB" dirty="0" err="1"/>
              <a:t>Profil</a:t>
            </a:r>
            <a:r>
              <a:rPr lang="en-GB" dirty="0"/>
              <a:t> </a:t>
            </a:r>
            <a:r>
              <a:rPr lang="en-GB" dirty="0" err="1"/>
              <a:t>Pelajar</a:t>
            </a:r>
            <a:r>
              <a:rPr lang="en-GB" dirty="0"/>
              <a:t> Pancasila</a:t>
            </a:r>
          </a:p>
          <a:p>
            <a:r>
              <a:rPr lang="en-GB" dirty="0"/>
              <a:t>Toolkit </a:t>
            </a:r>
            <a:r>
              <a:rPr lang="en-GB" dirty="0" err="1"/>
              <a:t>projek</a:t>
            </a:r>
            <a:r>
              <a:rPr lang="en-GB" dirty="0"/>
              <a:t> </a:t>
            </a:r>
            <a:r>
              <a:rPr lang="en-GB" dirty="0" err="1"/>
              <a:t>sampahku</a:t>
            </a:r>
            <a:r>
              <a:rPr lang="en-GB" dirty="0"/>
              <a:t> </a:t>
            </a:r>
            <a:r>
              <a:rPr lang="en-GB" dirty="0" err="1"/>
              <a:t>tanggungjawabku</a:t>
            </a:r>
            <a:endParaRPr lang="en-GB" dirty="0"/>
          </a:p>
          <a:p>
            <a:r>
              <a:rPr lang="en-GB" dirty="0">
                <a:hlinkClick r:id="rId2"/>
              </a:rPr>
              <a:t>https://bobo.grid.id/read/082511032/penjelasan-lengkap-poster-ciri-ciri-kriteria-tujuan-dan-cara-membuat-poster?page=all</a:t>
            </a:r>
            <a:endParaRPr lang="en-GB" dirty="0"/>
          </a:p>
          <a:p>
            <a:r>
              <a:rPr lang="en-GB" dirty="0">
                <a:hlinkClick r:id="rId3"/>
              </a:rPr>
              <a:t>https://www.oecd.org/pisa/data/2018database/CY7_201710_QST_MS_WBQ_NoNotes_final.pdf</a:t>
            </a:r>
            <a:endParaRPr lang="en-GB" dirty="0"/>
          </a:p>
          <a:p>
            <a:r>
              <a:rPr lang="en-GB" dirty="0">
                <a:hlinkClick r:id="rId4"/>
              </a:rPr>
              <a:t>https://schools.au.reachout.com/mental-health</a:t>
            </a:r>
            <a:endParaRPr lang="en-GB" dirty="0"/>
          </a:p>
          <a:p>
            <a:r>
              <a:rPr lang="en-GB" dirty="0">
                <a:hlinkClick r:id="rId5"/>
              </a:rPr>
              <a:t>https://www.healthiersf.org/resources/pubs/StressReductionActivities.pdf</a:t>
            </a:r>
            <a:endParaRPr lang="en-GB" dirty="0"/>
          </a:p>
          <a:p>
            <a:r>
              <a:rPr lang="en-GB" dirty="0">
                <a:hlinkClick r:id="rId6"/>
              </a:rPr>
              <a:t>https://edtechbooks.org/wellbeing/children_school</a:t>
            </a:r>
            <a:endParaRPr lang="en-GB" dirty="0"/>
          </a:p>
          <a:p>
            <a:r>
              <a:rPr lang="en-GB" dirty="0">
                <a:hlinkClick r:id="rId7"/>
              </a:rPr>
              <a:t>https://www.cambridgeinternational.org/Images/426484-chapter-5-student-wellbeing.pdf</a:t>
            </a:r>
            <a:endParaRPr lang="en-GB" dirty="0"/>
          </a:p>
          <a:p>
            <a:r>
              <a:rPr lang="en-GB" dirty="0">
                <a:hlinkClick r:id="rId8"/>
              </a:rPr>
              <a:t>http://novehasanah.blogspot.com/2014/12/contoh-rubrik-penilaian-poster.html</a:t>
            </a:r>
            <a:endParaRPr lang="en-GB" dirty="0"/>
          </a:p>
          <a:p>
            <a:r>
              <a:rPr lang="en-GB" sz="2000" dirty="0">
                <a:cs typeface="Calibri" panose="020F0502020204030204" pitchFamily="34" charset="0"/>
              </a:rPr>
              <a:t>https://www.peggykern.org/uploads/5/6/6/7/56678211/the_perma-profiler_101416.pdf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BC72AD-AF70-4733-89FA-6D2BE816D62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" y="722811"/>
            <a:ext cx="3447505" cy="2068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989603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4407</TotalTime>
  <Words>8667</Words>
  <Application>Microsoft Office PowerPoint</Application>
  <PresentationFormat>Widescreen</PresentationFormat>
  <Paragraphs>918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3" baseType="lpstr">
      <vt:lpstr>Arial</vt:lpstr>
      <vt:lpstr>Calibri</vt:lpstr>
      <vt:lpstr>Corbel</vt:lpstr>
      <vt:lpstr>Courier New</vt:lpstr>
      <vt:lpstr>Open Sans</vt:lpstr>
      <vt:lpstr>Tw Cen MT</vt:lpstr>
      <vt:lpstr>Wingdings</vt:lpstr>
      <vt:lpstr>Wingdings 2</vt:lpstr>
      <vt:lpstr>Frame</vt:lpstr>
      <vt:lpstr>PowerPoint Presentation</vt:lpstr>
      <vt:lpstr>PowerPoint Presentation</vt:lpstr>
      <vt:lpstr>Alur persiapan sekolah</vt:lpstr>
      <vt:lpstr>Pertanyaan</vt:lpstr>
      <vt:lpstr>PowerPoint Presentation</vt:lpstr>
      <vt:lpstr>Alur projek</vt:lpstr>
      <vt:lpstr>Relevansi projek bagi sekolah</vt:lpstr>
      <vt:lpstr>Cara penggunaan perangkat ajar projek </vt:lpstr>
      <vt:lpstr>PowerPoint Presentation</vt:lpstr>
      <vt:lpstr>PowerPoint Presentation</vt:lpstr>
      <vt:lpstr>(self awareness) Aktivitas 1 : Mengenal kesejahteraan diri</vt:lpstr>
      <vt:lpstr>(self awareness: kesehatan mental)  Aktivitas 2 : Eksplorasi isu</vt:lpstr>
      <vt:lpstr>(self awareness: kesehatan mental)  Aktivitas 3 :  Refleksi awal</vt:lpstr>
      <vt:lpstr>[Contoh 1] Lembar refleksi</vt:lpstr>
      <vt:lpstr>PowerPoint Presentation</vt:lpstr>
      <vt:lpstr>[Contoh 2] Lembar refleksi</vt:lpstr>
      <vt:lpstr>(Alternatif kegiatan refleksi awal) Aktivitas : Setuju / tidak setuju</vt:lpstr>
      <vt:lpstr>(self awareness: kesehatan mental)  Aktivitas 4 :  Diskusi</vt:lpstr>
      <vt:lpstr>(self awareness: nutrisi) Aktivitas 5 : Kebutuhan nutrisi harianku </vt:lpstr>
      <vt:lpstr>Glosarium:  BMR(basal metabolic rate) atau  laju metabolisme basal adalah perkiraan jumlah energi yang digunakan untuk menjalankan fungsi dasar tubuh dalam kondisi istirahat.</vt:lpstr>
      <vt:lpstr>(self awareness: nutrisi)  Aktivitas 6: Eksplorasi isu</vt:lpstr>
      <vt:lpstr>Lembar tugas</vt:lpstr>
      <vt:lpstr>(self awareness: nutrisi)  Aktivitas 7:  Observasi dan diskusi</vt:lpstr>
      <vt:lpstr>[Contoh] Lembar observasi</vt:lpstr>
      <vt:lpstr>(self awareness) Aktivitas 8 : Kunjungan ke pabrik makanan</vt:lpstr>
      <vt:lpstr>[Contoh] resume kegiatan</vt:lpstr>
      <vt:lpstr>(self management: nutrisi) Aktivitas 9 : Meal plan</vt:lpstr>
      <vt:lpstr>[Contoh] Lembar tugas</vt:lpstr>
      <vt:lpstr>[Contoh]  Diari kegiatan</vt:lpstr>
      <vt:lpstr>PowerPoint Presentation</vt:lpstr>
      <vt:lpstr>(self management: kesehatan mental) Aktivitas 10: Latihan pernafasan dalam</vt:lpstr>
      <vt:lpstr>(self management: kesehatan mental) Aktivitas 11: Latihan relaksasi otot</vt:lpstr>
      <vt:lpstr>(self management: kesehatan mental) Aktivitas 12 : Meditasi</vt:lpstr>
      <vt:lpstr>(self management: kesehatan mental) Aktivitas 13: Imajinasi visual</vt:lpstr>
      <vt:lpstr>(group management : kesehatan mental) Aktivitas 14: Peer sharing</vt:lpstr>
      <vt:lpstr>(group management : kesehatan mental) Aktivitas 15: Charades</vt:lpstr>
      <vt:lpstr>(group management : kesehatan mental) Aktivitas 16 :  Silent game</vt:lpstr>
      <vt:lpstr>(self management: kesehatan mental) Aktivitas 17: Peta emosi</vt:lpstr>
      <vt:lpstr>(social awareness) Aktivitas 18: Solusi terhadap keperdulian kesejahteraan diri</vt:lpstr>
      <vt:lpstr>(social awareness) Aktivitas 19: Kriteria poster yang baik</vt:lpstr>
      <vt:lpstr>(social awareness) Aktivitas 20 : Membuat &amp; mempresentasikan poster </vt:lpstr>
      <vt:lpstr>[Contoh 1] Kriteria penilaian poster : scor (referensi)</vt:lpstr>
      <vt:lpstr>[Contoh 2] Kriteria penilaian poster: rubrik (referensi)</vt:lpstr>
      <vt:lpstr>Referensi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Kesejahteraan diriku: dari saya dan untuk saya</dc:title>
  <dc:creator>Felix Harjatanaya</dc:creator>
  <cp:lastModifiedBy>Kotsasi, Fransisca</cp:lastModifiedBy>
  <cp:revision>221</cp:revision>
  <dcterms:created xsi:type="dcterms:W3CDTF">2021-04-11T03:58:46Z</dcterms:created>
  <dcterms:modified xsi:type="dcterms:W3CDTF">2021-05-02T06:20:41Z</dcterms:modified>
</cp:coreProperties>
</file>